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17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97" r:id="rId82"/>
    <p:sldId id="605" r:id="rId83"/>
    <p:sldId id="606" r:id="rId84"/>
    <p:sldId id="603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9" r:id="rId95"/>
    <p:sldId id="620" r:id="rId96"/>
    <p:sldId id="618" r:id="rId97"/>
    <p:sldId id="622" r:id="rId98"/>
    <p:sldId id="623" r:id="rId99"/>
    <p:sldId id="621" r:id="rId100"/>
    <p:sldId id="625" r:id="rId101"/>
    <p:sldId id="626" r:id="rId102"/>
    <p:sldId id="627" r:id="rId103"/>
    <p:sldId id="628" r:id="rId104"/>
    <p:sldId id="629" r:id="rId105"/>
    <p:sldId id="630" r:id="rId106"/>
    <p:sldId id="633" r:id="rId107"/>
    <p:sldId id="634" r:id="rId108"/>
    <p:sldId id="551" r:id="rId109"/>
    <p:sldId id="602" r:id="rId110"/>
    <p:sldId id="531" r:id="rId111"/>
    <p:sldId id="519" r:id="rId112"/>
    <p:sldId id="532" r:id="rId113"/>
    <p:sldId id="510" r:id="rId114"/>
    <p:sldId id="511" r:id="rId115"/>
    <p:sldId id="512" r:id="rId1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49" d="100"/>
          <a:sy n="249" d="100"/>
        </p:scale>
        <p:origin x="-104" y="-7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printerSettings" Target="printerSettings/printerSettings1.bin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FA832BE4-4815-2A48-9220-F2B7F57798A3}" type="presOf" srcId="{B0358F11-7EA6-4D44-A891-10BFAECB9563}" destId="{C3271D8A-A9B6-CA4E-B6DF-1F69E3B3057F}" srcOrd="0" destOrd="0" presId="urn:microsoft.com/office/officeart/2005/8/layout/hierarchy1"/>
    <dgm:cxn modelId="{15428C5E-EE68-BC4F-9202-EA010557D94E}" type="presOf" srcId="{AAC06B4D-94B7-5A4E-8AC8-80B28E750CE9}" destId="{A5ABA943-0701-7148-894E-06D9292ABFDD}" srcOrd="0" destOrd="0" presId="urn:microsoft.com/office/officeart/2005/8/layout/hierarchy1"/>
    <dgm:cxn modelId="{BE61586D-0509-2F49-93DC-0FED1C237CAB}" type="presOf" srcId="{3F14A4C6-C149-214F-BF65-AEFDB6D1CD94}" destId="{5EB1FA05-0163-1742-8B89-347B1FB5D6BB}" srcOrd="0" destOrd="0" presId="urn:microsoft.com/office/officeart/2005/8/layout/hierarchy1"/>
    <dgm:cxn modelId="{ECF3FD85-6917-EC43-A07A-8AA42317BAFF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CA767256-F509-9D46-8F60-CDB758B419A9}" type="presOf" srcId="{2EA097C3-A543-8B4A-9644-E9A6162F4338}" destId="{473C94DE-C107-3248-8635-6A88903FA538}" srcOrd="0" destOrd="0" presId="urn:microsoft.com/office/officeart/2005/8/layout/hierarchy1"/>
    <dgm:cxn modelId="{FC03B57E-78F4-D94A-8099-909D48DEC13E}" type="presOf" srcId="{AED4F8B5-0C24-2F48-BF24-3464DB03E89D}" destId="{29441CB7-F537-1947-87B2-362FFA00158E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8D3CE0-311C-5542-B818-83CC3E358688}" type="presOf" srcId="{507B002C-BB0E-6343-AB63-6A49F19CCEF6}" destId="{B356AAA3-EC55-AC46-84FF-F56BCF6A87B3}" srcOrd="0" destOrd="0" presId="urn:microsoft.com/office/officeart/2005/8/layout/hierarchy1"/>
    <dgm:cxn modelId="{831FBC1B-6A8F-8E46-946B-1D31EEB732D3}" type="presOf" srcId="{53A1FD2A-ECFC-C245-828A-E4B98E1F42AE}" destId="{C21B7274-200E-BE44-934E-51E68789DE3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AC8DC7E-7B38-6340-9D4F-5FBAF2FC60AF}" type="presOf" srcId="{37418B6F-C2FA-3340-9923-C6C7FBDC7541}" destId="{7011FD04-0D25-C147-9FA5-CD49C741CA99}" srcOrd="0" destOrd="0" presId="urn:microsoft.com/office/officeart/2005/8/layout/hierarchy1"/>
    <dgm:cxn modelId="{0390AFE3-9D89-A843-ABEC-10D76EF5D0F9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7641E493-21D4-C74D-8C0F-3BA6BFA8D773}" type="presParOf" srcId="{C3271D8A-A9B6-CA4E-B6DF-1F69E3B3057F}" destId="{3F6A0827-2255-404F-BF7D-0DBC6080027F}" srcOrd="0" destOrd="0" presId="urn:microsoft.com/office/officeart/2005/8/layout/hierarchy1"/>
    <dgm:cxn modelId="{4091A4FE-352F-A44C-905E-9E9474240467}" type="presParOf" srcId="{3F6A0827-2255-404F-BF7D-0DBC6080027F}" destId="{4BBF33B2-C3D6-1247-918B-9E87EB343E96}" srcOrd="0" destOrd="0" presId="urn:microsoft.com/office/officeart/2005/8/layout/hierarchy1"/>
    <dgm:cxn modelId="{05BFED19-83CA-CD4F-8F09-6F93D5BAA53E}" type="presParOf" srcId="{4BBF33B2-C3D6-1247-918B-9E87EB343E96}" destId="{11660B83-DF82-5A46-BC50-E857235CAF74}" srcOrd="0" destOrd="0" presId="urn:microsoft.com/office/officeart/2005/8/layout/hierarchy1"/>
    <dgm:cxn modelId="{B7B48233-4D90-F745-9604-5EEF5F5E72F5}" type="presParOf" srcId="{4BBF33B2-C3D6-1247-918B-9E87EB343E96}" destId="{29441CB7-F537-1947-87B2-362FFA00158E}" srcOrd="1" destOrd="0" presId="urn:microsoft.com/office/officeart/2005/8/layout/hierarchy1"/>
    <dgm:cxn modelId="{CFE49BA5-642C-D643-9D06-F3BB3F777433}" type="presParOf" srcId="{3F6A0827-2255-404F-BF7D-0DBC6080027F}" destId="{0248FC3D-1ED4-CB44-A933-D390E20F3E32}" srcOrd="1" destOrd="0" presId="urn:microsoft.com/office/officeart/2005/8/layout/hierarchy1"/>
    <dgm:cxn modelId="{57AE0ED4-0B0D-614A-A436-19BDB3DDC1FA}" type="presParOf" srcId="{0248FC3D-1ED4-CB44-A933-D390E20F3E32}" destId="{C21B7274-200E-BE44-934E-51E68789DE36}" srcOrd="0" destOrd="0" presId="urn:microsoft.com/office/officeart/2005/8/layout/hierarchy1"/>
    <dgm:cxn modelId="{DFE1B9D0-8D97-834F-90A4-403D31146569}" type="presParOf" srcId="{0248FC3D-1ED4-CB44-A933-D390E20F3E32}" destId="{08AA46EA-16FC-5F4F-AB13-34CD91B1EA27}" srcOrd="1" destOrd="0" presId="urn:microsoft.com/office/officeart/2005/8/layout/hierarchy1"/>
    <dgm:cxn modelId="{6AB5C08C-3D9A-6342-A304-7E655C595D0C}" type="presParOf" srcId="{08AA46EA-16FC-5F4F-AB13-34CD91B1EA27}" destId="{DEC27763-C6C1-354D-9479-102E17EEDB91}" srcOrd="0" destOrd="0" presId="urn:microsoft.com/office/officeart/2005/8/layout/hierarchy1"/>
    <dgm:cxn modelId="{DF3A0A68-99FD-CC42-AC83-2F28792D1654}" type="presParOf" srcId="{DEC27763-C6C1-354D-9479-102E17EEDB91}" destId="{9BD78EE9-C1FB-0043-A5BA-3BD98D5B0DFC}" srcOrd="0" destOrd="0" presId="urn:microsoft.com/office/officeart/2005/8/layout/hierarchy1"/>
    <dgm:cxn modelId="{387E8E84-0730-EF46-9A27-A0B9948CE7C7}" type="presParOf" srcId="{DEC27763-C6C1-354D-9479-102E17EEDB91}" destId="{7011FD04-0D25-C147-9FA5-CD49C741CA99}" srcOrd="1" destOrd="0" presId="urn:microsoft.com/office/officeart/2005/8/layout/hierarchy1"/>
    <dgm:cxn modelId="{AB190DB0-198C-184B-B62A-3BE030103C68}" type="presParOf" srcId="{08AA46EA-16FC-5F4F-AB13-34CD91B1EA27}" destId="{548FC16B-CD21-9C4D-B71F-65EBA078F963}" srcOrd="1" destOrd="0" presId="urn:microsoft.com/office/officeart/2005/8/layout/hierarchy1"/>
    <dgm:cxn modelId="{F7EE207D-9161-AD45-A25E-93F1729910D4}" type="presParOf" srcId="{0248FC3D-1ED4-CB44-A933-D390E20F3E32}" destId="{D3DA2932-14A6-BE40-BA6A-100E2B0108A9}" srcOrd="2" destOrd="0" presId="urn:microsoft.com/office/officeart/2005/8/layout/hierarchy1"/>
    <dgm:cxn modelId="{82E110BF-373C-ED41-AB16-9EF902B898D9}" type="presParOf" srcId="{0248FC3D-1ED4-CB44-A933-D390E20F3E32}" destId="{CE1C719A-A3B1-7440-A7A3-F5C5FD3C3FA2}" srcOrd="3" destOrd="0" presId="urn:microsoft.com/office/officeart/2005/8/layout/hierarchy1"/>
    <dgm:cxn modelId="{25DB669D-09A6-B142-9673-4290E8389BD6}" type="presParOf" srcId="{CE1C719A-A3B1-7440-A7A3-F5C5FD3C3FA2}" destId="{EAAF5E7B-602F-AB40-95BE-43EA0A175B42}" srcOrd="0" destOrd="0" presId="urn:microsoft.com/office/officeart/2005/8/layout/hierarchy1"/>
    <dgm:cxn modelId="{5326F6B8-CC8E-DA4D-B5C2-64E8E276C2A9}" type="presParOf" srcId="{EAAF5E7B-602F-AB40-95BE-43EA0A175B42}" destId="{F44B1041-05A0-F047-907F-33F3C80A686C}" srcOrd="0" destOrd="0" presId="urn:microsoft.com/office/officeart/2005/8/layout/hierarchy1"/>
    <dgm:cxn modelId="{DC9CA182-6F6B-6D4F-863B-5F787D0E8E31}" type="presParOf" srcId="{EAAF5E7B-602F-AB40-95BE-43EA0A175B42}" destId="{A5ABA943-0701-7148-894E-06D9292ABFDD}" srcOrd="1" destOrd="0" presId="urn:microsoft.com/office/officeart/2005/8/layout/hierarchy1"/>
    <dgm:cxn modelId="{FD9B5D01-BD1A-C844-B396-A09BE54C33E3}" type="presParOf" srcId="{CE1C719A-A3B1-7440-A7A3-F5C5FD3C3FA2}" destId="{93900552-B843-2E42-9EA1-5A64FE82CDC9}" srcOrd="1" destOrd="0" presId="urn:microsoft.com/office/officeart/2005/8/layout/hierarchy1"/>
    <dgm:cxn modelId="{B9C27136-0336-F647-BF71-03D0B2741B07}" type="presParOf" srcId="{0248FC3D-1ED4-CB44-A933-D390E20F3E32}" destId="{473C94DE-C107-3248-8635-6A88903FA538}" srcOrd="4" destOrd="0" presId="urn:microsoft.com/office/officeart/2005/8/layout/hierarchy1"/>
    <dgm:cxn modelId="{91D9D297-A371-2042-95AA-3BAFC53896B3}" type="presParOf" srcId="{0248FC3D-1ED4-CB44-A933-D390E20F3E32}" destId="{F180B974-40F0-8042-866B-F7D7155F0B20}" srcOrd="5" destOrd="0" presId="urn:microsoft.com/office/officeart/2005/8/layout/hierarchy1"/>
    <dgm:cxn modelId="{6CD77BCC-04D9-7D40-9C6C-09B334AA17C8}" type="presParOf" srcId="{F180B974-40F0-8042-866B-F7D7155F0B20}" destId="{FF6A65D6-6742-F742-9DB3-202D6FE8E685}" srcOrd="0" destOrd="0" presId="urn:microsoft.com/office/officeart/2005/8/layout/hierarchy1"/>
    <dgm:cxn modelId="{08C44190-097E-4149-8CCA-78AC789F4151}" type="presParOf" srcId="{FF6A65D6-6742-F742-9DB3-202D6FE8E685}" destId="{2AD9F464-2E86-4D46-B501-5088B8B6A6B5}" srcOrd="0" destOrd="0" presId="urn:microsoft.com/office/officeart/2005/8/layout/hierarchy1"/>
    <dgm:cxn modelId="{218C411B-BBEA-1C45-8C26-20940AEE2242}" type="presParOf" srcId="{FF6A65D6-6742-F742-9DB3-202D6FE8E685}" destId="{AB04C458-B6E5-4548-9AD7-CFA0E4B7B523}" srcOrd="1" destOrd="0" presId="urn:microsoft.com/office/officeart/2005/8/layout/hierarchy1"/>
    <dgm:cxn modelId="{9ED7DB6C-1467-E24C-B260-D18A88F20B0C}" type="presParOf" srcId="{F180B974-40F0-8042-866B-F7D7155F0B20}" destId="{C0EC8B27-D25E-C14C-8135-F554D6A762B7}" srcOrd="1" destOrd="0" presId="urn:microsoft.com/office/officeart/2005/8/layout/hierarchy1"/>
    <dgm:cxn modelId="{A4D3114B-3EDD-7940-8D64-F79BFD68A9CB}" type="presParOf" srcId="{0248FC3D-1ED4-CB44-A933-D390E20F3E32}" destId="{B356AAA3-EC55-AC46-84FF-F56BCF6A87B3}" srcOrd="6" destOrd="0" presId="urn:microsoft.com/office/officeart/2005/8/layout/hierarchy1"/>
    <dgm:cxn modelId="{53727653-6C18-ED40-B417-72ADE2676F58}" type="presParOf" srcId="{0248FC3D-1ED4-CB44-A933-D390E20F3E32}" destId="{2DC3DBC7-ADA1-E34A-B2D3-B6E04FB0B18C}" srcOrd="7" destOrd="0" presId="urn:microsoft.com/office/officeart/2005/8/layout/hierarchy1"/>
    <dgm:cxn modelId="{3D06472A-192C-9542-9AAB-60EA3A508484}" type="presParOf" srcId="{2DC3DBC7-ADA1-E34A-B2D3-B6E04FB0B18C}" destId="{D47D7B36-0700-9E40-AF05-67011C3A8959}" srcOrd="0" destOrd="0" presId="urn:microsoft.com/office/officeart/2005/8/layout/hierarchy1"/>
    <dgm:cxn modelId="{06E16A9A-72BE-1F46-AC2C-4236E86B2F6D}" type="presParOf" srcId="{D47D7B36-0700-9E40-AF05-67011C3A8959}" destId="{F7647130-729F-0845-B3C4-8BECBF2F4F04}" srcOrd="0" destOrd="0" presId="urn:microsoft.com/office/officeart/2005/8/layout/hierarchy1"/>
    <dgm:cxn modelId="{7BAB3F93-25A9-9741-8827-8F0DEE976206}" type="presParOf" srcId="{D47D7B36-0700-9E40-AF05-67011C3A8959}" destId="{5EB1FA05-0163-1742-8B89-347B1FB5D6BB}" srcOrd="1" destOrd="0" presId="urn:microsoft.com/office/officeart/2005/8/layout/hierarchy1"/>
    <dgm:cxn modelId="{C0716FCD-9AB8-E54B-A1ED-725FE41C45C6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650557D9-D4D0-CC4D-95D0-9EA620009F66}" type="presOf" srcId="{AAC06B4D-94B7-5A4E-8AC8-80B28E750CE9}" destId="{A5ABA943-0701-7148-894E-06D9292ABFDD}" srcOrd="0" destOrd="0" presId="urn:microsoft.com/office/officeart/2005/8/layout/hierarchy1"/>
    <dgm:cxn modelId="{435134C9-82CC-2742-BA06-62768B0D11A6}" type="presOf" srcId="{CCE0E727-2693-2D4E-BBA5-A6011FA304A3}" destId="{4D804B66-DCD2-134E-9173-382C6A1A1396}" srcOrd="0" destOrd="0" presId="urn:microsoft.com/office/officeart/2005/8/layout/hierarchy1"/>
    <dgm:cxn modelId="{095CEFD9-BED1-5E49-BAA9-88CF7D8AC3FA}" type="presOf" srcId="{A025413C-F9BF-4848-A29D-A37A5E9DD32B}" destId="{D3DA2932-14A6-BE40-BA6A-100E2B0108A9}" srcOrd="0" destOrd="0" presId="urn:microsoft.com/office/officeart/2005/8/layout/hierarchy1"/>
    <dgm:cxn modelId="{DFF1ACD2-2E71-394A-8F36-10520CCAECC1}" type="presOf" srcId="{0DA6156E-130D-D747-8B91-2395E7816C9C}" destId="{AB04C458-B6E5-4548-9AD7-CFA0E4B7B523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DE9C7BD3-F46F-D34E-B0AB-CF235992D58B}" type="presOf" srcId="{507B002C-BB0E-6343-AB63-6A49F19CCEF6}" destId="{B356AAA3-EC55-AC46-84FF-F56BCF6A87B3}" srcOrd="0" destOrd="0" presId="urn:microsoft.com/office/officeart/2005/8/layout/hierarchy1"/>
    <dgm:cxn modelId="{E7F663D2-E58B-0C46-978D-5DCB5689AC7C}" type="presOf" srcId="{53A1FD2A-ECFC-C245-828A-E4B98E1F42AE}" destId="{C21B7274-200E-BE44-934E-51E68789DE36}" srcOrd="0" destOrd="0" presId="urn:microsoft.com/office/officeart/2005/8/layout/hierarchy1"/>
    <dgm:cxn modelId="{5FB3F5EE-EB65-234F-A28B-C8CC767C1503}" type="presOf" srcId="{2EA097C3-A543-8B4A-9644-E9A6162F4338}" destId="{473C94DE-C107-3248-8635-6A88903FA538}" srcOrd="0" destOrd="0" presId="urn:microsoft.com/office/officeart/2005/8/layout/hierarchy1"/>
    <dgm:cxn modelId="{7B694637-E415-1047-A5FF-9C48DCA3F6D8}" type="presOf" srcId="{D12DC33D-C62E-3C4C-863F-00D8DC472D70}" destId="{46275560-3F4C-5D43-A51E-D5676C980ADA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22160D2-43D1-7349-999C-CCC3AD90EDBF}" type="presOf" srcId="{9EE2346F-6A51-5944-9A52-076264C25D50}" destId="{44D805DE-38C0-6940-B8BA-5D1B3BB5C992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BB9D5AA-9189-6E46-8607-88FAB626F2B1}" type="presOf" srcId="{3F14A4C6-C149-214F-BF65-AEFDB6D1CD94}" destId="{5EB1FA05-0163-1742-8B89-347B1FB5D6BB}" srcOrd="0" destOrd="0" presId="urn:microsoft.com/office/officeart/2005/8/layout/hierarchy1"/>
    <dgm:cxn modelId="{AB75FB06-A9AA-964D-8669-A89DC187FED3}" type="presOf" srcId="{B0B8D180-BFFC-E943-9AEC-6F6130F96E16}" destId="{860C8FDA-7576-BB44-A8AF-FE057F7D1501}" srcOrd="0" destOrd="0" presId="urn:microsoft.com/office/officeart/2005/8/layout/hierarchy1"/>
    <dgm:cxn modelId="{533B45CF-77FD-DC49-B435-C1339306C71C}" type="presOf" srcId="{C41F7DC8-8F91-B049-8687-CEBD93AF02A1}" destId="{4716C6B0-A684-3F42-A389-E732619C5CEB}" srcOrd="0" destOrd="0" presId="urn:microsoft.com/office/officeart/2005/8/layout/hierarchy1"/>
    <dgm:cxn modelId="{DC4F13A1-00FB-6641-B26E-F97F8745270F}" type="presOf" srcId="{37418B6F-C2FA-3340-9923-C6C7FBDC7541}" destId="{7011FD04-0D25-C147-9FA5-CD49C741CA99}" srcOrd="0" destOrd="0" presId="urn:microsoft.com/office/officeart/2005/8/layout/hierarchy1"/>
    <dgm:cxn modelId="{B6DDC158-9BAA-3642-B431-013D394CA9C9}" type="presOf" srcId="{B0358F11-7EA6-4D44-A891-10BFAECB9563}" destId="{C3271D8A-A9B6-CA4E-B6DF-1F69E3B3057F}" srcOrd="0" destOrd="0" presId="urn:microsoft.com/office/officeart/2005/8/layout/hierarchy1"/>
    <dgm:cxn modelId="{CF9D3A47-884F-7446-A174-9B831500186A}" type="presOf" srcId="{AED4F8B5-0C24-2F48-BF24-3464DB03E89D}" destId="{29441CB7-F537-1947-87B2-362FFA00158E}" srcOrd="0" destOrd="0" presId="urn:microsoft.com/office/officeart/2005/8/layout/hierarchy1"/>
    <dgm:cxn modelId="{DFE36296-0755-BE44-9EED-E4C3BF94B872}" type="presOf" srcId="{5FA88A73-B40C-2044-A671-A999F0E74566}" destId="{4FE8292F-2408-0246-8DD0-4924AB2C9CE5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2E8B5DD-094B-F846-8371-2AED8710FCD3}" type="presOf" srcId="{367FA2DE-00E2-984A-A9CA-6E45042C84E5}" destId="{30D8696B-39E5-C245-BEE8-804EB0D6EE95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866D024-098D-9345-8B92-A1B70E27F662}" type="presOf" srcId="{997C7102-2934-1448-A43A-0A0EC1BA066F}" destId="{5EF80847-83A9-2645-9E3C-99DFFA7CBFAF}" srcOrd="0" destOrd="0" presId="urn:microsoft.com/office/officeart/2005/8/layout/hierarchy1"/>
    <dgm:cxn modelId="{A6A3B4F1-DC94-9845-8638-7C551741AF93}" type="presParOf" srcId="{C3271D8A-A9B6-CA4E-B6DF-1F69E3B3057F}" destId="{3F6A0827-2255-404F-BF7D-0DBC6080027F}" srcOrd="0" destOrd="0" presId="urn:microsoft.com/office/officeart/2005/8/layout/hierarchy1"/>
    <dgm:cxn modelId="{E23E4F38-DD39-C645-AE29-969B262F1511}" type="presParOf" srcId="{3F6A0827-2255-404F-BF7D-0DBC6080027F}" destId="{4BBF33B2-C3D6-1247-918B-9E87EB343E96}" srcOrd="0" destOrd="0" presId="urn:microsoft.com/office/officeart/2005/8/layout/hierarchy1"/>
    <dgm:cxn modelId="{ABFED18E-A824-C443-BDE2-EC5AA1138638}" type="presParOf" srcId="{4BBF33B2-C3D6-1247-918B-9E87EB343E96}" destId="{11660B83-DF82-5A46-BC50-E857235CAF74}" srcOrd="0" destOrd="0" presId="urn:microsoft.com/office/officeart/2005/8/layout/hierarchy1"/>
    <dgm:cxn modelId="{00C048BE-4876-6C4D-A369-9CD7E853361A}" type="presParOf" srcId="{4BBF33B2-C3D6-1247-918B-9E87EB343E96}" destId="{29441CB7-F537-1947-87B2-362FFA00158E}" srcOrd="1" destOrd="0" presId="urn:microsoft.com/office/officeart/2005/8/layout/hierarchy1"/>
    <dgm:cxn modelId="{37980EEB-A976-2E46-91AC-3723A78BAF98}" type="presParOf" srcId="{3F6A0827-2255-404F-BF7D-0DBC6080027F}" destId="{0248FC3D-1ED4-CB44-A933-D390E20F3E32}" srcOrd="1" destOrd="0" presId="urn:microsoft.com/office/officeart/2005/8/layout/hierarchy1"/>
    <dgm:cxn modelId="{88925068-FDBD-2B4B-B447-78E864195B6E}" type="presParOf" srcId="{0248FC3D-1ED4-CB44-A933-D390E20F3E32}" destId="{C21B7274-200E-BE44-934E-51E68789DE36}" srcOrd="0" destOrd="0" presId="urn:microsoft.com/office/officeart/2005/8/layout/hierarchy1"/>
    <dgm:cxn modelId="{C09CE280-B0F4-BD4E-ADB5-BC2A840FEEC5}" type="presParOf" srcId="{0248FC3D-1ED4-CB44-A933-D390E20F3E32}" destId="{08AA46EA-16FC-5F4F-AB13-34CD91B1EA27}" srcOrd="1" destOrd="0" presId="urn:microsoft.com/office/officeart/2005/8/layout/hierarchy1"/>
    <dgm:cxn modelId="{8C0C818F-590F-A243-B5AA-B38A3649D6A8}" type="presParOf" srcId="{08AA46EA-16FC-5F4F-AB13-34CD91B1EA27}" destId="{DEC27763-C6C1-354D-9479-102E17EEDB91}" srcOrd="0" destOrd="0" presId="urn:microsoft.com/office/officeart/2005/8/layout/hierarchy1"/>
    <dgm:cxn modelId="{780A5DED-53C0-9241-B533-0018C61E6AA3}" type="presParOf" srcId="{DEC27763-C6C1-354D-9479-102E17EEDB91}" destId="{9BD78EE9-C1FB-0043-A5BA-3BD98D5B0DFC}" srcOrd="0" destOrd="0" presId="urn:microsoft.com/office/officeart/2005/8/layout/hierarchy1"/>
    <dgm:cxn modelId="{69D743CC-A3C5-2948-8CCB-E94A26153045}" type="presParOf" srcId="{DEC27763-C6C1-354D-9479-102E17EEDB91}" destId="{7011FD04-0D25-C147-9FA5-CD49C741CA99}" srcOrd="1" destOrd="0" presId="urn:microsoft.com/office/officeart/2005/8/layout/hierarchy1"/>
    <dgm:cxn modelId="{3D761085-788C-3B4E-8BA0-E23A566C7BAC}" type="presParOf" srcId="{08AA46EA-16FC-5F4F-AB13-34CD91B1EA27}" destId="{548FC16B-CD21-9C4D-B71F-65EBA078F963}" srcOrd="1" destOrd="0" presId="urn:microsoft.com/office/officeart/2005/8/layout/hierarchy1"/>
    <dgm:cxn modelId="{9161C882-CBA6-1946-97F0-6E01AAD5F628}" type="presParOf" srcId="{548FC16B-CD21-9C4D-B71F-65EBA078F963}" destId="{30D8696B-39E5-C245-BEE8-804EB0D6EE95}" srcOrd="0" destOrd="0" presId="urn:microsoft.com/office/officeart/2005/8/layout/hierarchy1"/>
    <dgm:cxn modelId="{1E1C6097-3241-7049-A2FC-E000C059BF76}" type="presParOf" srcId="{548FC16B-CD21-9C4D-B71F-65EBA078F963}" destId="{CEE4660B-6A3A-2143-A8C4-249F8C459255}" srcOrd="1" destOrd="0" presId="urn:microsoft.com/office/officeart/2005/8/layout/hierarchy1"/>
    <dgm:cxn modelId="{4759313E-CE44-AA42-B91A-1761DEBAB59E}" type="presParOf" srcId="{CEE4660B-6A3A-2143-A8C4-249F8C459255}" destId="{62373B57-3440-C44E-A49D-10011C9431AC}" srcOrd="0" destOrd="0" presId="urn:microsoft.com/office/officeart/2005/8/layout/hierarchy1"/>
    <dgm:cxn modelId="{593C03E5-C095-D246-8544-B51F92214C66}" type="presParOf" srcId="{62373B57-3440-C44E-A49D-10011C9431AC}" destId="{790C149E-6A7C-8D4D-A2B9-59C002E82A4E}" srcOrd="0" destOrd="0" presId="urn:microsoft.com/office/officeart/2005/8/layout/hierarchy1"/>
    <dgm:cxn modelId="{72F6BBD3-8AAC-764F-A241-130481A35BCD}" type="presParOf" srcId="{62373B57-3440-C44E-A49D-10011C9431AC}" destId="{44D805DE-38C0-6940-B8BA-5D1B3BB5C992}" srcOrd="1" destOrd="0" presId="urn:microsoft.com/office/officeart/2005/8/layout/hierarchy1"/>
    <dgm:cxn modelId="{B7F73212-C074-0444-AC49-03DAEDA6B177}" type="presParOf" srcId="{CEE4660B-6A3A-2143-A8C4-249F8C459255}" destId="{F7B2B89B-56AC-2147-BCEE-36DAEE8930FA}" srcOrd="1" destOrd="0" presId="urn:microsoft.com/office/officeart/2005/8/layout/hierarchy1"/>
    <dgm:cxn modelId="{65639F39-74D9-1148-80AB-B1A769412C65}" type="presParOf" srcId="{548FC16B-CD21-9C4D-B71F-65EBA078F963}" destId="{46275560-3F4C-5D43-A51E-D5676C980ADA}" srcOrd="2" destOrd="0" presId="urn:microsoft.com/office/officeart/2005/8/layout/hierarchy1"/>
    <dgm:cxn modelId="{510573FA-8763-E549-8135-0AEA8D440011}" type="presParOf" srcId="{548FC16B-CD21-9C4D-B71F-65EBA078F963}" destId="{F199D8F7-67A2-5A43-8AF1-01561EC55C08}" srcOrd="3" destOrd="0" presId="urn:microsoft.com/office/officeart/2005/8/layout/hierarchy1"/>
    <dgm:cxn modelId="{057110B2-61B5-FC41-AAA7-E8187131663A}" type="presParOf" srcId="{F199D8F7-67A2-5A43-8AF1-01561EC55C08}" destId="{97DF5AD0-E210-704E-9965-5B474B26CBE9}" srcOrd="0" destOrd="0" presId="urn:microsoft.com/office/officeart/2005/8/layout/hierarchy1"/>
    <dgm:cxn modelId="{D58E872B-DBC5-C444-B6D1-F9BA5B064682}" type="presParOf" srcId="{97DF5AD0-E210-704E-9965-5B474B26CBE9}" destId="{03AB9858-8E5B-954B-9E55-04C3C6A10343}" srcOrd="0" destOrd="0" presId="urn:microsoft.com/office/officeart/2005/8/layout/hierarchy1"/>
    <dgm:cxn modelId="{79AC4CBB-7056-E94C-BE40-40136AB01AEA}" type="presParOf" srcId="{97DF5AD0-E210-704E-9965-5B474B26CBE9}" destId="{4FE8292F-2408-0246-8DD0-4924AB2C9CE5}" srcOrd="1" destOrd="0" presId="urn:microsoft.com/office/officeart/2005/8/layout/hierarchy1"/>
    <dgm:cxn modelId="{539415ED-6F12-6B41-9CC3-2A95D7496831}" type="presParOf" srcId="{F199D8F7-67A2-5A43-8AF1-01561EC55C08}" destId="{66EB6284-DB6D-7B43-8239-109A0A219A6C}" srcOrd="1" destOrd="0" presId="urn:microsoft.com/office/officeart/2005/8/layout/hierarchy1"/>
    <dgm:cxn modelId="{B1857180-BFFE-A24C-91BF-C0FAC1018ECE}" type="presParOf" srcId="{0248FC3D-1ED4-CB44-A933-D390E20F3E32}" destId="{D3DA2932-14A6-BE40-BA6A-100E2B0108A9}" srcOrd="2" destOrd="0" presId="urn:microsoft.com/office/officeart/2005/8/layout/hierarchy1"/>
    <dgm:cxn modelId="{6B1F5985-CEC2-1A4D-B843-BCEF05E3BCD3}" type="presParOf" srcId="{0248FC3D-1ED4-CB44-A933-D390E20F3E32}" destId="{CE1C719A-A3B1-7440-A7A3-F5C5FD3C3FA2}" srcOrd="3" destOrd="0" presId="urn:microsoft.com/office/officeart/2005/8/layout/hierarchy1"/>
    <dgm:cxn modelId="{D66EB709-0BEC-A740-81AE-7E70496C347F}" type="presParOf" srcId="{CE1C719A-A3B1-7440-A7A3-F5C5FD3C3FA2}" destId="{EAAF5E7B-602F-AB40-95BE-43EA0A175B42}" srcOrd="0" destOrd="0" presId="urn:microsoft.com/office/officeart/2005/8/layout/hierarchy1"/>
    <dgm:cxn modelId="{DA2E82DA-68AE-AB43-A089-E38633E1ED9D}" type="presParOf" srcId="{EAAF5E7B-602F-AB40-95BE-43EA0A175B42}" destId="{F44B1041-05A0-F047-907F-33F3C80A686C}" srcOrd="0" destOrd="0" presId="urn:microsoft.com/office/officeart/2005/8/layout/hierarchy1"/>
    <dgm:cxn modelId="{4C971D64-1EA3-0841-BDEA-5B1470893722}" type="presParOf" srcId="{EAAF5E7B-602F-AB40-95BE-43EA0A175B42}" destId="{A5ABA943-0701-7148-894E-06D9292ABFDD}" srcOrd="1" destOrd="0" presId="urn:microsoft.com/office/officeart/2005/8/layout/hierarchy1"/>
    <dgm:cxn modelId="{E185BDE1-4C09-AB41-8D10-A93619A16491}" type="presParOf" srcId="{CE1C719A-A3B1-7440-A7A3-F5C5FD3C3FA2}" destId="{93900552-B843-2E42-9EA1-5A64FE82CDC9}" srcOrd="1" destOrd="0" presId="urn:microsoft.com/office/officeart/2005/8/layout/hierarchy1"/>
    <dgm:cxn modelId="{E467F41C-71EE-2F4A-B01E-D60DF5318CE8}" type="presParOf" srcId="{93900552-B843-2E42-9EA1-5A64FE82CDC9}" destId="{5EF80847-83A9-2645-9E3C-99DFFA7CBFAF}" srcOrd="0" destOrd="0" presId="urn:microsoft.com/office/officeart/2005/8/layout/hierarchy1"/>
    <dgm:cxn modelId="{B17B5B7E-E3A3-AB4F-BCD0-DA95D194041A}" type="presParOf" srcId="{93900552-B843-2E42-9EA1-5A64FE82CDC9}" destId="{5267ADB5-A6C8-5A4D-A8D5-EF9A17CAD8A1}" srcOrd="1" destOrd="0" presId="urn:microsoft.com/office/officeart/2005/8/layout/hierarchy1"/>
    <dgm:cxn modelId="{5C4AE0E1-6322-DE48-8D30-7760B4922B2B}" type="presParOf" srcId="{5267ADB5-A6C8-5A4D-A8D5-EF9A17CAD8A1}" destId="{AFF92D3F-778C-A849-9241-7BEEB0CD0730}" srcOrd="0" destOrd="0" presId="urn:microsoft.com/office/officeart/2005/8/layout/hierarchy1"/>
    <dgm:cxn modelId="{9AE07FD5-73CF-BB4D-9042-6AC29F6B8330}" type="presParOf" srcId="{AFF92D3F-778C-A849-9241-7BEEB0CD0730}" destId="{6B2F0C62-7A8E-1A41-ABAA-0AB6C9C2F2FC}" srcOrd="0" destOrd="0" presId="urn:microsoft.com/office/officeart/2005/8/layout/hierarchy1"/>
    <dgm:cxn modelId="{B1A47512-6738-7142-A3A0-0AE5B5A52986}" type="presParOf" srcId="{AFF92D3F-778C-A849-9241-7BEEB0CD0730}" destId="{4716C6B0-A684-3F42-A389-E732619C5CEB}" srcOrd="1" destOrd="0" presId="urn:microsoft.com/office/officeart/2005/8/layout/hierarchy1"/>
    <dgm:cxn modelId="{C7033CE5-E8B0-9245-A43B-AD788E498032}" type="presParOf" srcId="{5267ADB5-A6C8-5A4D-A8D5-EF9A17CAD8A1}" destId="{B17BD21E-DC06-EF41-8BCA-788CBA4095FA}" srcOrd="1" destOrd="0" presId="urn:microsoft.com/office/officeart/2005/8/layout/hierarchy1"/>
    <dgm:cxn modelId="{4BBC6BB4-F2FE-244E-BDBA-82DE20ECD7C1}" type="presParOf" srcId="{93900552-B843-2E42-9EA1-5A64FE82CDC9}" destId="{860C8FDA-7576-BB44-A8AF-FE057F7D1501}" srcOrd="2" destOrd="0" presId="urn:microsoft.com/office/officeart/2005/8/layout/hierarchy1"/>
    <dgm:cxn modelId="{B4C87F2F-D172-8D49-99A9-7B5C0596273C}" type="presParOf" srcId="{93900552-B843-2E42-9EA1-5A64FE82CDC9}" destId="{06C245F4-220A-6A4E-8E34-7C87026868CF}" srcOrd="3" destOrd="0" presId="urn:microsoft.com/office/officeart/2005/8/layout/hierarchy1"/>
    <dgm:cxn modelId="{17E1B8B4-09BF-F44F-A96A-671DD18FF89A}" type="presParOf" srcId="{06C245F4-220A-6A4E-8E34-7C87026868CF}" destId="{4D566879-A599-0D47-A13A-CB4A2F8D3800}" srcOrd="0" destOrd="0" presId="urn:microsoft.com/office/officeart/2005/8/layout/hierarchy1"/>
    <dgm:cxn modelId="{805B4B48-5C5D-724D-8C5A-66ECD063FDDA}" type="presParOf" srcId="{4D566879-A599-0D47-A13A-CB4A2F8D3800}" destId="{A631D117-802B-824C-A780-0CB51D7CBAB2}" srcOrd="0" destOrd="0" presId="urn:microsoft.com/office/officeart/2005/8/layout/hierarchy1"/>
    <dgm:cxn modelId="{91206868-3198-BF4A-A465-31881C8B0F10}" type="presParOf" srcId="{4D566879-A599-0D47-A13A-CB4A2F8D3800}" destId="{4D804B66-DCD2-134E-9173-382C6A1A1396}" srcOrd="1" destOrd="0" presId="urn:microsoft.com/office/officeart/2005/8/layout/hierarchy1"/>
    <dgm:cxn modelId="{315BF15C-005D-6548-A926-4D7804F01249}" type="presParOf" srcId="{06C245F4-220A-6A4E-8E34-7C87026868CF}" destId="{BF98D65A-CDED-234C-9CDD-302DF82B28E8}" srcOrd="1" destOrd="0" presId="urn:microsoft.com/office/officeart/2005/8/layout/hierarchy1"/>
    <dgm:cxn modelId="{42126A53-71CB-A74D-BD94-C4216509B51E}" type="presParOf" srcId="{0248FC3D-1ED4-CB44-A933-D390E20F3E32}" destId="{473C94DE-C107-3248-8635-6A88903FA538}" srcOrd="4" destOrd="0" presId="urn:microsoft.com/office/officeart/2005/8/layout/hierarchy1"/>
    <dgm:cxn modelId="{74A4042B-B73F-C941-B584-A64894B5BB1D}" type="presParOf" srcId="{0248FC3D-1ED4-CB44-A933-D390E20F3E32}" destId="{F180B974-40F0-8042-866B-F7D7155F0B20}" srcOrd="5" destOrd="0" presId="urn:microsoft.com/office/officeart/2005/8/layout/hierarchy1"/>
    <dgm:cxn modelId="{01C4B610-001F-414B-BDB7-385F6777DC89}" type="presParOf" srcId="{F180B974-40F0-8042-866B-F7D7155F0B20}" destId="{FF6A65D6-6742-F742-9DB3-202D6FE8E685}" srcOrd="0" destOrd="0" presId="urn:microsoft.com/office/officeart/2005/8/layout/hierarchy1"/>
    <dgm:cxn modelId="{D5BA9894-DB15-134B-945C-1D6BC5C845CF}" type="presParOf" srcId="{FF6A65D6-6742-F742-9DB3-202D6FE8E685}" destId="{2AD9F464-2E86-4D46-B501-5088B8B6A6B5}" srcOrd="0" destOrd="0" presId="urn:microsoft.com/office/officeart/2005/8/layout/hierarchy1"/>
    <dgm:cxn modelId="{5757C72A-B025-114F-B5DF-712246320592}" type="presParOf" srcId="{FF6A65D6-6742-F742-9DB3-202D6FE8E685}" destId="{AB04C458-B6E5-4548-9AD7-CFA0E4B7B523}" srcOrd="1" destOrd="0" presId="urn:microsoft.com/office/officeart/2005/8/layout/hierarchy1"/>
    <dgm:cxn modelId="{75D7025C-4A25-F749-B595-D172B2DF3F72}" type="presParOf" srcId="{F180B974-40F0-8042-866B-F7D7155F0B20}" destId="{C0EC8B27-D25E-C14C-8135-F554D6A762B7}" srcOrd="1" destOrd="0" presId="urn:microsoft.com/office/officeart/2005/8/layout/hierarchy1"/>
    <dgm:cxn modelId="{743874F3-E4B2-F64A-BAE0-E70227830BBA}" type="presParOf" srcId="{0248FC3D-1ED4-CB44-A933-D390E20F3E32}" destId="{B356AAA3-EC55-AC46-84FF-F56BCF6A87B3}" srcOrd="6" destOrd="0" presId="urn:microsoft.com/office/officeart/2005/8/layout/hierarchy1"/>
    <dgm:cxn modelId="{F2792461-ACEC-654F-B369-6C70D5C13675}" type="presParOf" srcId="{0248FC3D-1ED4-CB44-A933-D390E20F3E32}" destId="{2DC3DBC7-ADA1-E34A-B2D3-B6E04FB0B18C}" srcOrd="7" destOrd="0" presId="urn:microsoft.com/office/officeart/2005/8/layout/hierarchy1"/>
    <dgm:cxn modelId="{5C03A5A4-EDAC-BC47-AF77-6565ECB09207}" type="presParOf" srcId="{2DC3DBC7-ADA1-E34A-B2D3-B6E04FB0B18C}" destId="{D47D7B36-0700-9E40-AF05-67011C3A8959}" srcOrd="0" destOrd="0" presId="urn:microsoft.com/office/officeart/2005/8/layout/hierarchy1"/>
    <dgm:cxn modelId="{89F64EF7-9385-A84D-8C7B-AEF8BAE3432C}" type="presParOf" srcId="{D47D7B36-0700-9E40-AF05-67011C3A8959}" destId="{F7647130-729F-0845-B3C4-8BECBF2F4F04}" srcOrd="0" destOrd="0" presId="urn:microsoft.com/office/officeart/2005/8/layout/hierarchy1"/>
    <dgm:cxn modelId="{D8C5E602-6F36-4B49-8447-98DCEBE59E84}" type="presParOf" srcId="{D47D7B36-0700-9E40-AF05-67011C3A8959}" destId="{5EB1FA05-0163-1742-8B89-347B1FB5D6BB}" srcOrd="1" destOrd="0" presId="urn:microsoft.com/office/officeart/2005/8/layout/hierarchy1"/>
    <dgm:cxn modelId="{B03BD6E8-4B53-8D4E-B02B-98D99DCA5CC5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AE75E7D4-FF44-604C-9E93-E8B3CD5BB19C}" type="presOf" srcId="{B0358F11-7EA6-4D44-A891-10BFAECB9563}" destId="{C3271D8A-A9B6-CA4E-B6DF-1F69E3B3057F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F8184FD-49AA-F949-B9AC-3C72284CCCF1}" type="presOf" srcId="{C41F7DC8-8F91-B049-8687-CEBD93AF02A1}" destId="{4716C6B0-A684-3F42-A389-E732619C5CEB}" srcOrd="0" destOrd="0" presId="urn:microsoft.com/office/officeart/2005/8/layout/hierarchy1"/>
    <dgm:cxn modelId="{14897BD8-A6CF-3E48-A218-2B465C6715E0}" type="presOf" srcId="{3F14A4C6-C149-214F-BF65-AEFDB6D1CD94}" destId="{5EB1FA05-0163-1742-8B89-347B1FB5D6BB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00780E-C739-1348-B9A1-D6C70FF29D93}" type="presOf" srcId="{AED4F8B5-0C24-2F48-BF24-3464DB03E89D}" destId="{29441CB7-F537-1947-87B2-362FFA00158E}" srcOrd="0" destOrd="0" presId="urn:microsoft.com/office/officeart/2005/8/layout/hierarchy1"/>
    <dgm:cxn modelId="{8AECCAA1-6F68-5547-846A-B46F63B79096}" type="presOf" srcId="{53A1FD2A-ECFC-C245-828A-E4B98E1F42AE}" destId="{C21B7274-200E-BE44-934E-51E68789DE36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141A61FE-290C-F94F-B7EA-9EB180CF16C9}" type="presOf" srcId="{A025413C-F9BF-4848-A29D-A37A5E9DD32B}" destId="{D3DA2932-14A6-BE40-BA6A-100E2B0108A9}" srcOrd="0" destOrd="0" presId="urn:microsoft.com/office/officeart/2005/8/layout/hierarchy1"/>
    <dgm:cxn modelId="{1BEAB3F4-B7D3-8E4A-B00C-A1515D9147E9}" type="presOf" srcId="{37418B6F-C2FA-3340-9923-C6C7FBDC7541}" destId="{7011FD04-0D25-C147-9FA5-CD49C741CA99}" srcOrd="0" destOrd="0" presId="urn:microsoft.com/office/officeart/2005/8/layout/hierarchy1"/>
    <dgm:cxn modelId="{0C5D5BAA-78A1-0444-95DA-9572449AD7D2}" type="presOf" srcId="{AAC06B4D-94B7-5A4E-8AC8-80B28E750CE9}" destId="{A5ABA943-0701-7148-894E-06D9292ABFDD}" srcOrd="0" destOrd="0" presId="urn:microsoft.com/office/officeart/2005/8/layout/hierarchy1"/>
    <dgm:cxn modelId="{EA3403C7-1CD0-B045-9D54-EA8E1C79F2B9}" type="presOf" srcId="{997C7102-2934-1448-A43A-0A0EC1BA066F}" destId="{5EF80847-83A9-2645-9E3C-99DFFA7CBFAF}" srcOrd="0" destOrd="0" presId="urn:microsoft.com/office/officeart/2005/8/layout/hierarchy1"/>
    <dgm:cxn modelId="{6153C0D4-4D77-0C4E-897A-C1646A16406C}" type="presOf" srcId="{0DA6156E-130D-D747-8B91-2395E7816C9C}" destId="{AB04C458-B6E5-4548-9AD7-CFA0E4B7B523}" srcOrd="0" destOrd="0" presId="urn:microsoft.com/office/officeart/2005/8/layout/hierarchy1"/>
    <dgm:cxn modelId="{297AEC56-7850-0E49-A7EC-B4E5C18DCB0B}" type="presOf" srcId="{B0B8D180-BFFC-E943-9AEC-6F6130F96E16}" destId="{860C8FDA-7576-BB44-A8AF-FE057F7D1501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468C0770-38A2-2443-8655-C0740F97CAF7}" type="presOf" srcId="{2EA097C3-A543-8B4A-9644-E9A6162F4338}" destId="{473C94DE-C107-3248-8635-6A88903FA538}" srcOrd="0" destOrd="0" presId="urn:microsoft.com/office/officeart/2005/8/layout/hierarchy1"/>
    <dgm:cxn modelId="{2B87AD9B-1A67-9349-8009-393692EA0B04}" type="presOf" srcId="{CCE0E727-2693-2D4E-BBA5-A6011FA304A3}" destId="{4D804B66-DCD2-134E-9173-382C6A1A1396}" srcOrd="0" destOrd="0" presId="urn:microsoft.com/office/officeart/2005/8/layout/hierarchy1"/>
    <dgm:cxn modelId="{719151D4-6196-2149-8361-B89714DF4A42}" type="presOf" srcId="{5FA88A73-B40C-2044-A671-A999F0E74566}" destId="{4FE8292F-2408-0246-8DD0-4924AB2C9CE5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8A59B8C-999A-7C45-825E-283E734A9CD2}" type="presOf" srcId="{D12DC33D-C62E-3C4C-863F-00D8DC472D70}" destId="{46275560-3F4C-5D43-A51E-D5676C980ADA}" srcOrd="0" destOrd="0" presId="urn:microsoft.com/office/officeart/2005/8/layout/hierarchy1"/>
    <dgm:cxn modelId="{3728D5E1-A39D-3E43-888F-8B1C9708F2EA}" type="presOf" srcId="{367FA2DE-00E2-984A-A9CA-6E45042C84E5}" destId="{30D8696B-39E5-C245-BEE8-804EB0D6EE95}" srcOrd="0" destOrd="0" presId="urn:microsoft.com/office/officeart/2005/8/layout/hierarchy1"/>
    <dgm:cxn modelId="{2A6C0866-76DE-7748-8B69-95AEAB2CAB7E}" type="presOf" srcId="{9EE2346F-6A51-5944-9A52-076264C25D50}" destId="{44D805DE-38C0-6940-B8BA-5D1B3BB5C992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15E875AD-2A44-1C40-A6D5-3F2E5FC391DD}" type="presOf" srcId="{507B002C-BB0E-6343-AB63-6A49F19CCEF6}" destId="{B356AAA3-EC55-AC46-84FF-F56BCF6A87B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65E478C7-7C2F-B143-83D4-CF085E10A33F}" type="presParOf" srcId="{C3271D8A-A9B6-CA4E-B6DF-1F69E3B3057F}" destId="{3F6A0827-2255-404F-BF7D-0DBC6080027F}" srcOrd="0" destOrd="0" presId="urn:microsoft.com/office/officeart/2005/8/layout/hierarchy1"/>
    <dgm:cxn modelId="{98973DE1-9B7B-BE45-86AB-79C330AB81C2}" type="presParOf" srcId="{3F6A0827-2255-404F-BF7D-0DBC6080027F}" destId="{4BBF33B2-C3D6-1247-918B-9E87EB343E96}" srcOrd="0" destOrd="0" presId="urn:microsoft.com/office/officeart/2005/8/layout/hierarchy1"/>
    <dgm:cxn modelId="{03D51517-6165-B149-863F-AD4F5735B06C}" type="presParOf" srcId="{4BBF33B2-C3D6-1247-918B-9E87EB343E96}" destId="{11660B83-DF82-5A46-BC50-E857235CAF74}" srcOrd="0" destOrd="0" presId="urn:microsoft.com/office/officeart/2005/8/layout/hierarchy1"/>
    <dgm:cxn modelId="{DD94968E-85FF-ED41-B3FA-D103855B35B3}" type="presParOf" srcId="{4BBF33B2-C3D6-1247-918B-9E87EB343E96}" destId="{29441CB7-F537-1947-87B2-362FFA00158E}" srcOrd="1" destOrd="0" presId="urn:microsoft.com/office/officeart/2005/8/layout/hierarchy1"/>
    <dgm:cxn modelId="{8913092A-5C10-B54A-9870-F735374745FE}" type="presParOf" srcId="{3F6A0827-2255-404F-BF7D-0DBC6080027F}" destId="{0248FC3D-1ED4-CB44-A933-D390E20F3E32}" srcOrd="1" destOrd="0" presId="urn:microsoft.com/office/officeart/2005/8/layout/hierarchy1"/>
    <dgm:cxn modelId="{D900B63E-CE82-C34F-868D-0040304E202F}" type="presParOf" srcId="{0248FC3D-1ED4-CB44-A933-D390E20F3E32}" destId="{C21B7274-200E-BE44-934E-51E68789DE36}" srcOrd="0" destOrd="0" presId="urn:microsoft.com/office/officeart/2005/8/layout/hierarchy1"/>
    <dgm:cxn modelId="{0824E41A-9D14-BB47-B4A7-413256DF194F}" type="presParOf" srcId="{0248FC3D-1ED4-CB44-A933-D390E20F3E32}" destId="{08AA46EA-16FC-5F4F-AB13-34CD91B1EA27}" srcOrd="1" destOrd="0" presId="urn:microsoft.com/office/officeart/2005/8/layout/hierarchy1"/>
    <dgm:cxn modelId="{CFE4A319-BFE9-FF4E-8807-1F99CDB992C1}" type="presParOf" srcId="{08AA46EA-16FC-5F4F-AB13-34CD91B1EA27}" destId="{DEC27763-C6C1-354D-9479-102E17EEDB91}" srcOrd="0" destOrd="0" presId="urn:microsoft.com/office/officeart/2005/8/layout/hierarchy1"/>
    <dgm:cxn modelId="{097B22AA-04B5-D943-8996-605D7BC6304B}" type="presParOf" srcId="{DEC27763-C6C1-354D-9479-102E17EEDB91}" destId="{9BD78EE9-C1FB-0043-A5BA-3BD98D5B0DFC}" srcOrd="0" destOrd="0" presId="urn:microsoft.com/office/officeart/2005/8/layout/hierarchy1"/>
    <dgm:cxn modelId="{C4600082-491A-A94C-9664-AF1E93F20B77}" type="presParOf" srcId="{DEC27763-C6C1-354D-9479-102E17EEDB91}" destId="{7011FD04-0D25-C147-9FA5-CD49C741CA99}" srcOrd="1" destOrd="0" presId="urn:microsoft.com/office/officeart/2005/8/layout/hierarchy1"/>
    <dgm:cxn modelId="{C9B1871A-B9EC-AC4F-973A-58C373491339}" type="presParOf" srcId="{08AA46EA-16FC-5F4F-AB13-34CD91B1EA27}" destId="{548FC16B-CD21-9C4D-B71F-65EBA078F963}" srcOrd="1" destOrd="0" presId="urn:microsoft.com/office/officeart/2005/8/layout/hierarchy1"/>
    <dgm:cxn modelId="{AC67AAE8-AEFC-4D4E-A49D-0F2CA4FBABED}" type="presParOf" srcId="{548FC16B-CD21-9C4D-B71F-65EBA078F963}" destId="{30D8696B-39E5-C245-BEE8-804EB0D6EE95}" srcOrd="0" destOrd="0" presId="urn:microsoft.com/office/officeart/2005/8/layout/hierarchy1"/>
    <dgm:cxn modelId="{419262B2-03E3-5844-8416-263C749A65BC}" type="presParOf" srcId="{548FC16B-CD21-9C4D-B71F-65EBA078F963}" destId="{CEE4660B-6A3A-2143-A8C4-249F8C459255}" srcOrd="1" destOrd="0" presId="urn:microsoft.com/office/officeart/2005/8/layout/hierarchy1"/>
    <dgm:cxn modelId="{B8CB3267-72A6-B44E-904E-6070BFCD0663}" type="presParOf" srcId="{CEE4660B-6A3A-2143-A8C4-249F8C459255}" destId="{62373B57-3440-C44E-A49D-10011C9431AC}" srcOrd="0" destOrd="0" presId="urn:microsoft.com/office/officeart/2005/8/layout/hierarchy1"/>
    <dgm:cxn modelId="{B7E66738-3ACA-9743-B22F-9154ABF6B569}" type="presParOf" srcId="{62373B57-3440-C44E-A49D-10011C9431AC}" destId="{790C149E-6A7C-8D4D-A2B9-59C002E82A4E}" srcOrd="0" destOrd="0" presId="urn:microsoft.com/office/officeart/2005/8/layout/hierarchy1"/>
    <dgm:cxn modelId="{18A614EF-EF8B-F24E-97A2-21FE87827D76}" type="presParOf" srcId="{62373B57-3440-C44E-A49D-10011C9431AC}" destId="{44D805DE-38C0-6940-B8BA-5D1B3BB5C992}" srcOrd="1" destOrd="0" presId="urn:microsoft.com/office/officeart/2005/8/layout/hierarchy1"/>
    <dgm:cxn modelId="{E2396FFF-712A-0D4D-86FC-0B53EDC88220}" type="presParOf" srcId="{CEE4660B-6A3A-2143-A8C4-249F8C459255}" destId="{F7B2B89B-56AC-2147-BCEE-36DAEE8930FA}" srcOrd="1" destOrd="0" presId="urn:microsoft.com/office/officeart/2005/8/layout/hierarchy1"/>
    <dgm:cxn modelId="{AB792002-806E-4B44-8E8D-F5FA1DA366A1}" type="presParOf" srcId="{548FC16B-CD21-9C4D-B71F-65EBA078F963}" destId="{46275560-3F4C-5D43-A51E-D5676C980ADA}" srcOrd="2" destOrd="0" presId="urn:microsoft.com/office/officeart/2005/8/layout/hierarchy1"/>
    <dgm:cxn modelId="{1D28330B-71D1-F44D-852C-D7097FC4B830}" type="presParOf" srcId="{548FC16B-CD21-9C4D-B71F-65EBA078F963}" destId="{F199D8F7-67A2-5A43-8AF1-01561EC55C08}" srcOrd="3" destOrd="0" presId="urn:microsoft.com/office/officeart/2005/8/layout/hierarchy1"/>
    <dgm:cxn modelId="{21C0BD5C-73A9-6D40-8F3E-A67790C1BFB6}" type="presParOf" srcId="{F199D8F7-67A2-5A43-8AF1-01561EC55C08}" destId="{97DF5AD0-E210-704E-9965-5B474B26CBE9}" srcOrd="0" destOrd="0" presId="urn:microsoft.com/office/officeart/2005/8/layout/hierarchy1"/>
    <dgm:cxn modelId="{28E0C9F9-A615-564A-9521-54146678E6F2}" type="presParOf" srcId="{97DF5AD0-E210-704E-9965-5B474B26CBE9}" destId="{03AB9858-8E5B-954B-9E55-04C3C6A10343}" srcOrd="0" destOrd="0" presId="urn:microsoft.com/office/officeart/2005/8/layout/hierarchy1"/>
    <dgm:cxn modelId="{FC9D1718-A57E-C841-B460-E0FADCAB0794}" type="presParOf" srcId="{97DF5AD0-E210-704E-9965-5B474B26CBE9}" destId="{4FE8292F-2408-0246-8DD0-4924AB2C9CE5}" srcOrd="1" destOrd="0" presId="urn:microsoft.com/office/officeart/2005/8/layout/hierarchy1"/>
    <dgm:cxn modelId="{E127C86A-0111-B742-BA28-A054F8BB5653}" type="presParOf" srcId="{F199D8F7-67A2-5A43-8AF1-01561EC55C08}" destId="{66EB6284-DB6D-7B43-8239-109A0A219A6C}" srcOrd="1" destOrd="0" presId="urn:microsoft.com/office/officeart/2005/8/layout/hierarchy1"/>
    <dgm:cxn modelId="{B00BDD02-FA62-D54B-9233-D2A795E7A222}" type="presParOf" srcId="{0248FC3D-1ED4-CB44-A933-D390E20F3E32}" destId="{D3DA2932-14A6-BE40-BA6A-100E2B0108A9}" srcOrd="2" destOrd="0" presId="urn:microsoft.com/office/officeart/2005/8/layout/hierarchy1"/>
    <dgm:cxn modelId="{DDB136F7-526B-AE4C-B911-5A193C3787D8}" type="presParOf" srcId="{0248FC3D-1ED4-CB44-A933-D390E20F3E32}" destId="{CE1C719A-A3B1-7440-A7A3-F5C5FD3C3FA2}" srcOrd="3" destOrd="0" presId="urn:microsoft.com/office/officeart/2005/8/layout/hierarchy1"/>
    <dgm:cxn modelId="{E91CC22E-0573-E546-877B-B063355BA841}" type="presParOf" srcId="{CE1C719A-A3B1-7440-A7A3-F5C5FD3C3FA2}" destId="{EAAF5E7B-602F-AB40-95BE-43EA0A175B42}" srcOrd="0" destOrd="0" presId="urn:microsoft.com/office/officeart/2005/8/layout/hierarchy1"/>
    <dgm:cxn modelId="{223815B5-288B-E945-BE33-9F79B8568F91}" type="presParOf" srcId="{EAAF5E7B-602F-AB40-95BE-43EA0A175B42}" destId="{F44B1041-05A0-F047-907F-33F3C80A686C}" srcOrd="0" destOrd="0" presId="urn:microsoft.com/office/officeart/2005/8/layout/hierarchy1"/>
    <dgm:cxn modelId="{45632E11-389F-5246-8C6D-5471671B6476}" type="presParOf" srcId="{EAAF5E7B-602F-AB40-95BE-43EA0A175B42}" destId="{A5ABA943-0701-7148-894E-06D9292ABFDD}" srcOrd="1" destOrd="0" presId="urn:microsoft.com/office/officeart/2005/8/layout/hierarchy1"/>
    <dgm:cxn modelId="{A8A9FA79-7B9C-9B4D-95A4-E8839F08C76C}" type="presParOf" srcId="{CE1C719A-A3B1-7440-A7A3-F5C5FD3C3FA2}" destId="{93900552-B843-2E42-9EA1-5A64FE82CDC9}" srcOrd="1" destOrd="0" presId="urn:microsoft.com/office/officeart/2005/8/layout/hierarchy1"/>
    <dgm:cxn modelId="{678120A6-FE0C-5741-B6F3-0BDA35AE62ED}" type="presParOf" srcId="{93900552-B843-2E42-9EA1-5A64FE82CDC9}" destId="{5EF80847-83A9-2645-9E3C-99DFFA7CBFAF}" srcOrd="0" destOrd="0" presId="urn:microsoft.com/office/officeart/2005/8/layout/hierarchy1"/>
    <dgm:cxn modelId="{45DB3DA3-2CD7-0A4B-BE99-E0CE5B5BF485}" type="presParOf" srcId="{93900552-B843-2E42-9EA1-5A64FE82CDC9}" destId="{5267ADB5-A6C8-5A4D-A8D5-EF9A17CAD8A1}" srcOrd="1" destOrd="0" presId="urn:microsoft.com/office/officeart/2005/8/layout/hierarchy1"/>
    <dgm:cxn modelId="{D43E52F9-546B-6242-9952-1EF35FA2FA7A}" type="presParOf" srcId="{5267ADB5-A6C8-5A4D-A8D5-EF9A17CAD8A1}" destId="{AFF92D3F-778C-A849-9241-7BEEB0CD0730}" srcOrd="0" destOrd="0" presId="urn:microsoft.com/office/officeart/2005/8/layout/hierarchy1"/>
    <dgm:cxn modelId="{DEC5D6EC-4427-7940-801A-8A5684DEB7BC}" type="presParOf" srcId="{AFF92D3F-778C-A849-9241-7BEEB0CD0730}" destId="{6B2F0C62-7A8E-1A41-ABAA-0AB6C9C2F2FC}" srcOrd="0" destOrd="0" presId="urn:microsoft.com/office/officeart/2005/8/layout/hierarchy1"/>
    <dgm:cxn modelId="{20E2331A-D47B-3F4B-8D6C-FD75EF855DF9}" type="presParOf" srcId="{AFF92D3F-778C-A849-9241-7BEEB0CD0730}" destId="{4716C6B0-A684-3F42-A389-E732619C5CEB}" srcOrd="1" destOrd="0" presId="urn:microsoft.com/office/officeart/2005/8/layout/hierarchy1"/>
    <dgm:cxn modelId="{E2E4A61B-8E33-3442-B5F1-C15C01B6FF80}" type="presParOf" srcId="{5267ADB5-A6C8-5A4D-A8D5-EF9A17CAD8A1}" destId="{B17BD21E-DC06-EF41-8BCA-788CBA4095FA}" srcOrd="1" destOrd="0" presId="urn:microsoft.com/office/officeart/2005/8/layout/hierarchy1"/>
    <dgm:cxn modelId="{79560E97-5889-6D43-9CA1-70B877BFD85B}" type="presParOf" srcId="{93900552-B843-2E42-9EA1-5A64FE82CDC9}" destId="{860C8FDA-7576-BB44-A8AF-FE057F7D1501}" srcOrd="2" destOrd="0" presId="urn:microsoft.com/office/officeart/2005/8/layout/hierarchy1"/>
    <dgm:cxn modelId="{F109EF3D-FB39-1942-B103-CB8C7C31F878}" type="presParOf" srcId="{93900552-B843-2E42-9EA1-5A64FE82CDC9}" destId="{06C245F4-220A-6A4E-8E34-7C87026868CF}" srcOrd="3" destOrd="0" presId="urn:microsoft.com/office/officeart/2005/8/layout/hierarchy1"/>
    <dgm:cxn modelId="{A5423379-5607-A540-8838-5ADA00D1734B}" type="presParOf" srcId="{06C245F4-220A-6A4E-8E34-7C87026868CF}" destId="{4D566879-A599-0D47-A13A-CB4A2F8D3800}" srcOrd="0" destOrd="0" presId="urn:microsoft.com/office/officeart/2005/8/layout/hierarchy1"/>
    <dgm:cxn modelId="{F5009AB2-694F-8347-B12C-D0B2FFBFED95}" type="presParOf" srcId="{4D566879-A599-0D47-A13A-CB4A2F8D3800}" destId="{A631D117-802B-824C-A780-0CB51D7CBAB2}" srcOrd="0" destOrd="0" presId="urn:microsoft.com/office/officeart/2005/8/layout/hierarchy1"/>
    <dgm:cxn modelId="{35015652-977E-A746-A48C-B4ACFD25B1DC}" type="presParOf" srcId="{4D566879-A599-0D47-A13A-CB4A2F8D3800}" destId="{4D804B66-DCD2-134E-9173-382C6A1A1396}" srcOrd="1" destOrd="0" presId="urn:microsoft.com/office/officeart/2005/8/layout/hierarchy1"/>
    <dgm:cxn modelId="{6E6E317C-F71C-6847-9D07-58F3760F5C84}" type="presParOf" srcId="{06C245F4-220A-6A4E-8E34-7C87026868CF}" destId="{BF98D65A-CDED-234C-9CDD-302DF82B28E8}" srcOrd="1" destOrd="0" presId="urn:microsoft.com/office/officeart/2005/8/layout/hierarchy1"/>
    <dgm:cxn modelId="{B3BC82BC-08D3-ED49-B78C-785389F3A73B}" type="presParOf" srcId="{0248FC3D-1ED4-CB44-A933-D390E20F3E32}" destId="{473C94DE-C107-3248-8635-6A88903FA538}" srcOrd="4" destOrd="0" presId="urn:microsoft.com/office/officeart/2005/8/layout/hierarchy1"/>
    <dgm:cxn modelId="{73655A35-C895-044B-B11F-F1432939A698}" type="presParOf" srcId="{0248FC3D-1ED4-CB44-A933-D390E20F3E32}" destId="{F180B974-40F0-8042-866B-F7D7155F0B20}" srcOrd="5" destOrd="0" presId="urn:microsoft.com/office/officeart/2005/8/layout/hierarchy1"/>
    <dgm:cxn modelId="{A5AF15F1-98CB-0543-BFCB-EF2AAFB2242A}" type="presParOf" srcId="{F180B974-40F0-8042-866B-F7D7155F0B20}" destId="{FF6A65D6-6742-F742-9DB3-202D6FE8E685}" srcOrd="0" destOrd="0" presId="urn:microsoft.com/office/officeart/2005/8/layout/hierarchy1"/>
    <dgm:cxn modelId="{C7C60722-E9AA-C34A-BE65-46F491A00EC7}" type="presParOf" srcId="{FF6A65D6-6742-F742-9DB3-202D6FE8E685}" destId="{2AD9F464-2E86-4D46-B501-5088B8B6A6B5}" srcOrd="0" destOrd="0" presId="urn:microsoft.com/office/officeart/2005/8/layout/hierarchy1"/>
    <dgm:cxn modelId="{118DA678-C7D2-974E-BE97-370D53A7F485}" type="presParOf" srcId="{FF6A65D6-6742-F742-9DB3-202D6FE8E685}" destId="{AB04C458-B6E5-4548-9AD7-CFA0E4B7B523}" srcOrd="1" destOrd="0" presId="urn:microsoft.com/office/officeart/2005/8/layout/hierarchy1"/>
    <dgm:cxn modelId="{74CA9DC8-C028-AA40-8225-A88943DDF053}" type="presParOf" srcId="{F180B974-40F0-8042-866B-F7D7155F0B20}" destId="{C0EC8B27-D25E-C14C-8135-F554D6A762B7}" srcOrd="1" destOrd="0" presId="urn:microsoft.com/office/officeart/2005/8/layout/hierarchy1"/>
    <dgm:cxn modelId="{ACF1FE65-3A73-DD4D-8810-EEB217DD10D2}" type="presParOf" srcId="{0248FC3D-1ED4-CB44-A933-D390E20F3E32}" destId="{B356AAA3-EC55-AC46-84FF-F56BCF6A87B3}" srcOrd="6" destOrd="0" presId="urn:microsoft.com/office/officeart/2005/8/layout/hierarchy1"/>
    <dgm:cxn modelId="{5A8E8C84-52C8-1C46-B703-1896F005C0FB}" type="presParOf" srcId="{0248FC3D-1ED4-CB44-A933-D390E20F3E32}" destId="{2DC3DBC7-ADA1-E34A-B2D3-B6E04FB0B18C}" srcOrd="7" destOrd="0" presId="urn:microsoft.com/office/officeart/2005/8/layout/hierarchy1"/>
    <dgm:cxn modelId="{5C31B248-E4A2-0646-B19D-59027503597F}" type="presParOf" srcId="{2DC3DBC7-ADA1-E34A-B2D3-B6E04FB0B18C}" destId="{D47D7B36-0700-9E40-AF05-67011C3A8959}" srcOrd="0" destOrd="0" presId="urn:microsoft.com/office/officeart/2005/8/layout/hierarchy1"/>
    <dgm:cxn modelId="{7B6DFE4D-3A15-EC48-9AC7-E8D1500B0532}" type="presParOf" srcId="{D47D7B36-0700-9E40-AF05-67011C3A8959}" destId="{F7647130-729F-0845-B3C4-8BECBF2F4F04}" srcOrd="0" destOrd="0" presId="urn:microsoft.com/office/officeart/2005/8/layout/hierarchy1"/>
    <dgm:cxn modelId="{584492C2-0791-5E4F-A97B-73DDF1CD3A46}" type="presParOf" srcId="{D47D7B36-0700-9E40-AF05-67011C3A8959}" destId="{5EB1FA05-0163-1742-8B89-347B1FB5D6BB}" srcOrd="1" destOrd="0" presId="urn:microsoft.com/office/officeart/2005/8/layout/hierarchy1"/>
    <dgm:cxn modelId="{B4292293-D47E-2E47-9B2D-A44EC8FC88D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B14BEF84-4AA2-954E-A722-CBA4295E73A9}" type="presOf" srcId="{507B002C-BB0E-6343-AB63-6A49F19CCEF6}" destId="{B356AAA3-EC55-AC46-84FF-F56BCF6A87B3}" srcOrd="0" destOrd="0" presId="urn:microsoft.com/office/officeart/2005/8/layout/hierarchy1"/>
    <dgm:cxn modelId="{0E9D253F-0C0D-F440-A2E8-66A5ED164C65}" type="presOf" srcId="{AAC06B4D-94B7-5A4E-8AC8-80B28E750CE9}" destId="{A5ABA943-0701-7148-894E-06D9292ABFDD}" srcOrd="0" destOrd="0" presId="urn:microsoft.com/office/officeart/2005/8/layout/hierarchy1"/>
    <dgm:cxn modelId="{D9189041-F4E5-C44A-9221-51E6DAEDB431}" type="presOf" srcId="{53A1FD2A-ECFC-C245-828A-E4B98E1F42AE}" destId="{C21B7274-200E-BE44-934E-51E68789DE36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1B104D95-B077-B14E-96C1-8AB210F1F60F}" type="presOf" srcId="{A025413C-F9BF-4848-A29D-A37A5E9DD32B}" destId="{D3DA2932-14A6-BE40-BA6A-100E2B0108A9}" srcOrd="0" destOrd="0" presId="urn:microsoft.com/office/officeart/2005/8/layout/hierarchy1"/>
    <dgm:cxn modelId="{58DB45B4-F1FB-654B-982B-20F0260FB900}" type="presOf" srcId="{B0358F11-7EA6-4D44-A891-10BFAECB9563}" destId="{C3271D8A-A9B6-CA4E-B6DF-1F69E3B3057F}" srcOrd="0" destOrd="0" presId="urn:microsoft.com/office/officeart/2005/8/layout/hierarchy1"/>
    <dgm:cxn modelId="{076BB103-DBEE-EE41-A990-E6AFE08B1883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914108B6-7860-9945-844B-285FD19BA36D}" type="presOf" srcId="{0DA6156E-130D-D747-8B91-2395E7816C9C}" destId="{AB04C458-B6E5-4548-9AD7-CFA0E4B7B523}" srcOrd="0" destOrd="0" presId="urn:microsoft.com/office/officeart/2005/8/layout/hierarchy1"/>
    <dgm:cxn modelId="{34FEE88D-DE97-BD48-A1D1-211B6A3A10DF}" type="presOf" srcId="{AED4F8B5-0C24-2F48-BF24-3464DB03E89D}" destId="{29441CB7-F537-1947-87B2-362FFA00158E}" srcOrd="0" destOrd="0" presId="urn:microsoft.com/office/officeart/2005/8/layout/hierarchy1"/>
    <dgm:cxn modelId="{4C1D3797-B677-2D4A-827F-3DC0DED7F347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EA5617E-1984-644A-A7CF-5A8979311063}" type="presOf" srcId="{3F14A4C6-C149-214F-BF65-AEFDB6D1CD94}" destId="{5EB1FA05-0163-1742-8B89-347B1FB5D6BB}" srcOrd="0" destOrd="0" presId="urn:microsoft.com/office/officeart/2005/8/layout/hierarchy1"/>
    <dgm:cxn modelId="{FC766B27-D167-9E42-A15C-92A0C4666F5C}" type="presParOf" srcId="{C3271D8A-A9B6-CA4E-B6DF-1F69E3B3057F}" destId="{3F6A0827-2255-404F-BF7D-0DBC6080027F}" srcOrd="0" destOrd="0" presId="urn:microsoft.com/office/officeart/2005/8/layout/hierarchy1"/>
    <dgm:cxn modelId="{4F6FAAF2-17F7-5849-886A-5CB4F50B537D}" type="presParOf" srcId="{3F6A0827-2255-404F-BF7D-0DBC6080027F}" destId="{4BBF33B2-C3D6-1247-918B-9E87EB343E96}" srcOrd="0" destOrd="0" presId="urn:microsoft.com/office/officeart/2005/8/layout/hierarchy1"/>
    <dgm:cxn modelId="{94B92843-C49F-B140-BEA1-C657BA94365B}" type="presParOf" srcId="{4BBF33B2-C3D6-1247-918B-9E87EB343E96}" destId="{11660B83-DF82-5A46-BC50-E857235CAF74}" srcOrd="0" destOrd="0" presId="urn:microsoft.com/office/officeart/2005/8/layout/hierarchy1"/>
    <dgm:cxn modelId="{EDD338CD-F1D6-3041-8806-EC92CD22F226}" type="presParOf" srcId="{4BBF33B2-C3D6-1247-918B-9E87EB343E96}" destId="{29441CB7-F537-1947-87B2-362FFA00158E}" srcOrd="1" destOrd="0" presId="urn:microsoft.com/office/officeart/2005/8/layout/hierarchy1"/>
    <dgm:cxn modelId="{78EAA9F3-82A4-4949-8FB1-0A4983043D85}" type="presParOf" srcId="{3F6A0827-2255-404F-BF7D-0DBC6080027F}" destId="{0248FC3D-1ED4-CB44-A933-D390E20F3E32}" srcOrd="1" destOrd="0" presId="urn:microsoft.com/office/officeart/2005/8/layout/hierarchy1"/>
    <dgm:cxn modelId="{28822627-672B-DB46-B9C9-8320B72CCDC3}" type="presParOf" srcId="{0248FC3D-1ED4-CB44-A933-D390E20F3E32}" destId="{C21B7274-200E-BE44-934E-51E68789DE36}" srcOrd="0" destOrd="0" presId="urn:microsoft.com/office/officeart/2005/8/layout/hierarchy1"/>
    <dgm:cxn modelId="{D38DA5B1-F506-BA44-B8DB-627BE236E866}" type="presParOf" srcId="{0248FC3D-1ED4-CB44-A933-D390E20F3E32}" destId="{08AA46EA-16FC-5F4F-AB13-34CD91B1EA27}" srcOrd="1" destOrd="0" presId="urn:microsoft.com/office/officeart/2005/8/layout/hierarchy1"/>
    <dgm:cxn modelId="{EDD02627-79B9-DC42-9F79-D9E03D15C9D8}" type="presParOf" srcId="{08AA46EA-16FC-5F4F-AB13-34CD91B1EA27}" destId="{DEC27763-C6C1-354D-9479-102E17EEDB91}" srcOrd="0" destOrd="0" presId="urn:microsoft.com/office/officeart/2005/8/layout/hierarchy1"/>
    <dgm:cxn modelId="{4CDE3EEA-76DB-E94D-AFCC-0516731426E9}" type="presParOf" srcId="{DEC27763-C6C1-354D-9479-102E17EEDB91}" destId="{9BD78EE9-C1FB-0043-A5BA-3BD98D5B0DFC}" srcOrd="0" destOrd="0" presId="urn:microsoft.com/office/officeart/2005/8/layout/hierarchy1"/>
    <dgm:cxn modelId="{3F3DF37B-7E26-2E42-9BCA-89F41F9AFE66}" type="presParOf" srcId="{DEC27763-C6C1-354D-9479-102E17EEDB91}" destId="{7011FD04-0D25-C147-9FA5-CD49C741CA99}" srcOrd="1" destOrd="0" presId="urn:microsoft.com/office/officeart/2005/8/layout/hierarchy1"/>
    <dgm:cxn modelId="{0361DE48-AF43-024B-9BFD-ADD6718A8E31}" type="presParOf" srcId="{08AA46EA-16FC-5F4F-AB13-34CD91B1EA27}" destId="{548FC16B-CD21-9C4D-B71F-65EBA078F963}" srcOrd="1" destOrd="0" presId="urn:microsoft.com/office/officeart/2005/8/layout/hierarchy1"/>
    <dgm:cxn modelId="{EC30DA3E-9604-2545-8747-1E24173E423B}" type="presParOf" srcId="{0248FC3D-1ED4-CB44-A933-D390E20F3E32}" destId="{D3DA2932-14A6-BE40-BA6A-100E2B0108A9}" srcOrd="2" destOrd="0" presId="urn:microsoft.com/office/officeart/2005/8/layout/hierarchy1"/>
    <dgm:cxn modelId="{A4567D59-923B-D64D-8E3A-B6C676F82D77}" type="presParOf" srcId="{0248FC3D-1ED4-CB44-A933-D390E20F3E32}" destId="{CE1C719A-A3B1-7440-A7A3-F5C5FD3C3FA2}" srcOrd="3" destOrd="0" presId="urn:microsoft.com/office/officeart/2005/8/layout/hierarchy1"/>
    <dgm:cxn modelId="{CEF5A711-F5CD-9F43-9B20-33C208CE8969}" type="presParOf" srcId="{CE1C719A-A3B1-7440-A7A3-F5C5FD3C3FA2}" destId="{EAAF5E7B-602F-AB40-95BE-43EA0A175B42}" srcOrd="0" destOrd="0" presId="urn:microsoft.com/office/officeart/2005/8/layout/hierarchy1"/>
    <dgm:cxn modelId="{CA7538CA-2557-2F45-905B-422A16E9FAD2}" type="presParOf" srcId="{EAAF5E7B-602F-AB40-95BE-43EA0A175B42}" destId="{F44B1041-05A0-F047-907F-33F3C80A686C}" srcOrd="0" destOrd="0" presId="urn:microsoft.com/office/officeart/2005/8/layout/hierarchy1"/>
    <dgm:cxn modelId="{744919CD-818D-6046-819D-47BE4F2AD606}" type="presParOf" srcId="{EAAF5E7B-602F-AB40-95BE-43EA0A175B42}" destId="{A5ABA943-0701-7148-894E-06D9292ABFDD}" srcOrd="1" destOrd="0" presId="urn:microsoft.com/office/officeart/2005/8/layout/hierarchy1"/>
    <dgm:cxn modelId="{234CE402-6BA8-214C-A1C2-7D487DC03F61}" type="presParOf" srcId="{CE1C719A-A3B1-7440-A7A3-F5C5FD3C3FA2}" destId="{93900552-B843-2E42-9EA1-5A64FE82CDC9}" srcOrd="1" destOrd="0" presId="urn:microsoft.com/office/officeart/2005/8/layout/hierarchy1"/>
    <dgm:cxn modelId="{79261937-875A-4C49-931A-6848987F6C6B}" type="presParOf" srcId="{0248FC3D-1ED4-CB44-A933-D390E20F3E32}" destId="{473C94DE-C107-3248-8635-6A88903FA538}" srcOrd="4" destOrd="0" presId="urn:microsoft.com/office/officeart/2005/8/layout/hierarchy1"/>
    <dgm:cxn modelId="{14D3E6B1-4458-C44F-AF42-030A815BBAED}" type="presParOf" srcId="{0248FC3D-1ED4-CB44-A933-D390E20F3E32}" destId="{F180B974-40F0-8042-866B-F7D7155F0B20}" srcOrd="5" destOrd="0" presId="urn:microsoft.com/office/officeart/2005/8/layout/hierarchy1"/>
    <dgm:cxn modelId="{9F0BD1F5-DBC9-5047-A9EE-BB9CAF7DE034}" type="presParOf" srcId="{F180B974-40F0-8042-866B-F7D7155F0B20}" destId="{FF6A65D6-6742-F742-9DB3-202D6FE8E685}" srcOrd="0" destOrd="0" presId="urn:microsoft.com/office/officeart/2005/8/layout/hierarchy1"/>
    <dgm:cxn modelId="{DF7D808A-E16B-2B41-A3DD-0A940800032D}" type="presParOf" srcId="{FF6A65D6-6742-F742-9DB3-202D6FE8E685}" destId="{2AD9F464-2E86-4D46-B501-5088B8B6A6B5}" srcOrd="0" destOrd="0" presId="urn:microsoft.com/office/officeart/2005/8/layout/hierarchy1"/>
    <dgm:cxn modelId="{52BCC95A-B4BD-B34E-9B87-25E1556FB294}" type="presParOf" srcId="{FF6A65D6-6742-F742-9DB3-202D6FE8E685}" destId="{AB04C458-B6E5-4548-9AD7-CFA0E4B7B523}" srcOrd="1" destOrd="0" presId="urn:microsoft.com/office/officeart/2005/8/layout/hierarchy1"/>
    <dgm:cxn modelId="{51F2CC64-7C12-3146-8648-804447ED5FC4}" type="presParOf" srcId="{F180B974-40F0-8042-866B-F7D7155F0B20}" destId="{C0EC8B27-D25E-C14C-8135-F554D6A762B7}" srcOrd="1" destOrd="0" presId="urn:microsoft.com/office/officeart/2005/8/layout/hierarchy1"/>
    <dgm:cxn modelId="{B482D556-FC41-CD4D-A485-CE9E61A9921C}" type="presParOf" srcId="{0248FC3D-1ED4-CB44-A933-D390E20F3E32}" destId="{B356AAA3-EC55-AC46-84FF-F56BCF6A87B3}" srcOrd="6" destOrd="0" presId="urn:microsoft.com/office/officeart/2005/8/layout/hierarchy1"/>
    <dgm:cxn modelId="{B0328506-D6B7-044D-8896-740640D518C0}" type="presParOf" srcId="{0248FC3D-1ED4-CB44-A933-D390E20F3E32}" destId="{2DC3DBC7-ADA1-E34A-B2D3-B6E04FB0B18C}" srcOrd="7" destOrd="0" presId="urn:microsoft.com/office/officeart/2005/8/layout/hierarchy1"/>
    <dgm:cxn modelId="{B258C561-EDF9-834C-9493-BF6F708F3019}" type="presParOf" srcId="{2DC3DBC7-ADA1-E34A-B2D3-B6E04FB0B18C}" destId="{D47D7B36-0700-9E40-AF05-67011C3A8959}" srcOrd="0" destOrd="0" presId="urn:microsoft.com/office/officeart/2005/8/layout/hierarchy1"/>
    <dgm:cxn modelId="{8FE48DE3-059F-F94C-86AA-4630CDF6627F}" type="presParOf" srcId="{D47D7B36-0700-9E40-AF05-67011C3A8959}" destId="{F7647130-729F-0845-B3C4-8BECBF2F4F04}" srcOrd="0" destOrd="0" presId="urn:microsoft.com/office/officeart/2005/8/layout/hierarchy1"/>
    <dgm:cxn modelId="{D4FA612A-5166-6143-873D-8521E5C0DCC4}" type="presParOf" srcId="{D47D7B36-0700-9E40-AF05-67011C3A8959}" destId="{5EB1FA05-0163-1742-8B89-347B1FB5D6BB}" srcOrd="1" destOrd="0" presId="urn:microsoft.com/office/officeart/2005/8/layout/hierarchy1"/>
    <dgm:cxn modelId="{EB01B157-C550-1147-A626-F934364C2E67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DF9FD331-C114-114F-BA94-9D2438B544A4}" type="presOf" srcId="{53A1FD2A-ECFC-C245-828A-E4B98E1F42AE}" destId="{C21B7274-200E-BE44-934E-51E68789DE36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888C1B28-6EED-394D-92D9-3591466FB9BF}" type="presOf" srcId="{367FA2DE-00E2-984A-A9CA-6E45042C84E5}" destId="{30D8696B-39E5-C245-BEE8-804EB0D6EE95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88EA6FA1-BA2E-3D42-974B-854456B07718}" type="presOf" srcId="{3F14A4C6-C149-214F-BF65-AEFDB6D1CD94}" destId="{5EB1FA05-0163-1742-8B89-347B1FB5D6BB}" srcOrd="0" destOrd="0" presId="urn:microsoft.com/office/officeart/2005/8/layout/hierarchy1"/>
    <dgm:cxn modelId="{B0E5BD77-078A-054C-8E7F-D1D3D871F6AA}" type="presOf" srcId="{B0358F11-7EA6-4D44-A891-10BFAECB9563}" destId="{C3271D8A-A9B6-CA4E-B6DF-1F69E3B3057F}" srcOrd="0" destOrd="0" presId="urn:microsoft.com/office/officeart/2005/8/layout/hierarchy1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BDB08CE8-BF5C-8945-8AFC-F2107C7AB195}" type="presOf" srcId="{507B002C-BB0E-6343-AB63-6A49F19CCEF6}" destId="{B356AAA3-EC55-AC46-84FF-F56BCF6A87B3}" srcOrd="0" destOrd="0" presId="urn:microsoft.com/office/officeart/2005/8/layout/hierarchy1"/>
    <dgm:cxn modelId="{A48ED33E-A0D4-6641-9748-9087FAB781E1}" type="presOf" srcId="{D12DC33D-C62E-3C4C-863F-00D8DC472D70}" destId="{46275560-3F4C-5D43-A51E-D5676C980ADA}" srcOrd="0" destOrd="0" presId="urn:microsoft.com/office/officeart/2005/8/layout/hierarchy1"/>
    <dgm:cxn modelId="{11C7403B-E0CB-9F48-95C8-38EA89B8A7B5}" type="presOf" srcId="{AED4F8B5-0C24-2F48-BF24-3464DB03E89D}" destId="{29441CB7-F537-1947-87B2-362FFA00158E}" srcOrd="0" destOrd="0" presId="urn:microsoft.com/office/officeart/2005/8/layout/hierarchy1"/>
    <dgm:cxn modelId="{DB7D359A-C800-6A4C-996E-074427649B1F}" type="presOf" srcId="{C41F7DC8-8F91-B049-8687-CEBD93AF02A1}" destId="{4716C6B0-A684-3F42-A389-E732619C5CEB}" srcOrd="0" destOrd="0" presId="urn:microsoft.com/office/officeart/2005/8/layout/hierarchy1"/>
    <dgm:cxn modelId="{8B6B6B3B-283E-FF4B-874E-34116F374BD3}" type="presOf" srcId="{AAC06B4D-94B7-5A4E-8AC8-80B28E750CE9}" destId="{A5ABA943-0701-7148-894E-06D9292ABFDD}" srcOrd="0" destOrd="0" presId="urn:microsoft.com/office/officeart/2005/8/layout/hierarchy1"/>
    <dgm:cxn modelId="{77279789-9ECA-FD40-9868-C3F4582E1AE9}" type="presOf" srcId="{5FA88A73-B40C-2044-A671-A999F0E74566}" destId="{4FE8292F-2408-0246-8DD0-4924AB2C9CE5}" srcOrd="0" destOrd="0" presId="urn:microsoft.com/office/officeart/2005/8/layout/hierarchy1"/>
    <dgm:cxn modelId="{3E3A30C2-B743-6C4D-8315-FC8D0DDDD9DE}" type="presOf" srcId="{9EE2346F-6A51-5944-9A52-076264C25D50}" destId="{44D805DE-38C0-6940-B8BA-5D1B3BB5C992}" srcOrd="0" destOrd="0" presId="urn:microsoft.com/office/officeart/2005/8/layout/hierarchy1"/>
    <dgm:cxn modelId="{D849D573-6452-8346-A893-480CAAA98CA9}" type="presOf" srcId="{997C7102-2934-1448-A43A-0A0EC1BA066F}" destId="{5EF80847-83A9-2645-9E3C-99DFFA7CBFA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895B8AE-D56A-A54C-8E88-C2C92F629841}" type="presOf" srcId="{A025413C-F9BF-4848-A29D-A37A5E9DD32B}" destId="{D3DA2932-14A6-BE40-BA6A-100E2B0108A9}" srcOrd="0" destOrd="0" presId="urn:microsoft.com/office/officeart/2005/8/layout/hierarchy1"/>
    <dgm:cxn modelId="{E85049B2-D743-FD4C-AEEE-20B1E7310467}" type="presOf" srcId="{37418B6F-C2FA-3340-9923-C6C7FBDC7541}" destId="{7011FD04-0D25-C147-9FA5-CD49C741CA99}" srcOrd="0" destOrd="0" presId="urn:microsoft.com/office/officeart/2005/8/layout/hierarchy1"/>
    <dgm:cxn modelId="{F7B0138C-CC7E-F74F-9D2C-F690783A0CFB}" type="presOf" srcId="{B0B8D180-BFFC-E943-9AEC-6F6130F96E16}" destId="{860C8FDA-7576-BB44-A8AF-FE057F7D1501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9835FDDE-DC32-A246-8F1B-DF81CBF749D8}" type="presOf" srcId="{0DA6156E-130D-D747-8B91-2395E7816C9C}" destId="{AB04C458-B6E5-4548-9AD7-CFA0E4B7B523}" srcOrd="0" destOrd="0" presId="urn:microsoft.com/office/officeart/2005/8/layout/hierarchy1"/>
    <dgm:cxn modelId="{D4043DDA-277C-CD44-8113-DAD9FF265066}" type="presOf" srcId="{CCE0E727-2693-2D4E-BBA5-A6011FA304A3}" destId="{4D804B66-DCD2-134E-9173-382C6A1A1396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ED0E523-1AEE-9444-BB25-E5C52AD5D10F}" type="presOf" srcId="{2EA097C3-A543-8B4A-9644-E9A6162F4338}" destId="{473C94DE-C107-3248-8635-6A88903FA538}" srcOrd="0" destOrd="0" presId="urn:microsoft.com/office/officeart/2005/8/layout/hierarchy1"/>
    <dgm:cxn modelId="{9466209A-A6BE-A341-969F-FAEE98E179F4}" type="presParOf" srcId="{C3271D8A-A9B6-CA4E-B6DF-1F69E3B3057F}" destId="{3F6A0827-2255-404F-BF7D-0DBC6080027F}" srcOrd="0" destOrd="0" presId="urn:microsoft.com/office/officeart/2005/8/layout/hierarchy1"/>
    <dgm:cxn modelId="{EF539052-AA45-FD46-867C-9B075C892838}" type="presParOf" srcId="{3F6A0827-2255-404F-BF7D-0DBC6080027F}" destId="{4BBF33B2-C3D6-1247-918B-9E87EB343E96}" srcOrd="0" destOrd="0" presId="urn:microsoft.com/office/officeart/2005/8/layout/hierarchy1"/>
    <dgm:cxn modelId="{0E51D80D-CDD0-0344-B56D-DD6805EFEEE8}" type="presParOf" srcId="{4BBF33B2-C3D6-1247-918B-9E87EB343E96}" destId="{11660B83-DF82-5A46-BC50-E857235CAF74}" srcOrd="0" destOrd="0" presId="urn:microsoft.com/office/officeart/2005/8/layout/hierarchy1"/>
    <dgm:cxn modelId="{B61CD8B3-4448-3043-8CD4-7AFA81D7EABC}" type="presParOf" srcId="{4BBF33B2-C3D6-1247-918B-9E87EB343E96}" destId="{29441CB7-F537-1947-87B2-362FFA00158E}" srcOrd="1" destOrd="0" presId="urn:microsoft.com/office/officeart/2005/8/layout/hierarchy1"/>
    <dgm:cxn modelId="{3331DD3E-8002-FC46-8FC4-112F51775B50}" type="presParOf" srcId="{3F6A0827-2255-404F-BF7D-0DBC6080027F}" destId="{0248FC3D-1ED4-CB44-A933-D390E20F3E32}" srcOrd="1" destOrd="0" presId="urn:microsoft.com/office/officeart/2005/8/layout/hierarchy1"/>
    <dgm:cxn modelId="{447C6001-931C-CA43-A712-D18D343289D3}" type="presParOf" srcId="{0248FC3D-1ED4-CB44-A933-D390E20F3E32}" destId="{C21B7274-200E-BE44-934E-51E68789DE36}" srcOrd="0" destOrd="0" presId="urn:microsoft.com/office/officeart/2005/8/layout/hierarchy1"/>
    <dgm:cxn modelId="{8B2AC785-B804-9443-8758-68F6BF324FFB}" type="presParOf" srcId="{0248FC3D-1ED4-CB44-A933-D390E20F3E32}" destId="{08AA46EA-16FC-5F4F-AB13-34CD91B1EA27}" srcOrd="1" destOrd="0" presId="urn:microsoft.com/office/officeart/2005/8/layout/hierarchy1"/>
    <dgm:cxn modelId="{E40C23C2-CB92-C548-AC43-965B56AD6496}" type="presParOf" srcId="{08AA46EA-16FC-5F4F-AB13-34CD91B1EA27}" destId="{DEC27763-C6C1-354D-9479-102E17EEDB91}" srcOrd="0" destOrd="0" presId="urn:microsoft.com/office/officeart/2005/8/layout/hierarchy1"/>
    <dgm:cxn modelId="{4F75F67C-E671-0C4E-9516-2E50831E7FED}" type="presParOf" srcId="{DEC27763-C6C1-354D-9479-102E17EEDB91}" destId="{9BD78EE9-C1FB-0043-A5BA-3BD98D5B0DFC}" srcOrd="0" destOrd="0" presId="urn:microsoft.com/office/officeart/2005/8/layout/hierarchy1"/>
    <dgm:cxn modelId="{41B5E5BF-89D8-0D4C-98FA-E4ECEE9406F3}" type="presParOf" srcId="{DEC27763-C6C1-354D-9479-102E17EEDB91}" destId="{7011FD04-0D25-C147-9FA5-CD49C741CA99}" srcOrd="1" destOrd="0" presId="urn:microsoft.com/office/officeart/2005/8/layout/hierarchy1"/>
    <dgm:cxn modelId="{756B5538-C422-F349-8D96-B4652E22C347}" type="presParOf" srcId="{08AA46EA-16FC-5F4F-AB13-34CD91B1EA27}" destId="{548FC16B-CD21-9C4D-B71F-65EBA078F963}" srcOrd="1" destOrd="0" presId="urn:microsoft.com/office/officeart/2005/8/layout/hierarchy1"/>
    <dgm:cxn modelId="{48DC12DD-075D-644F-A14E-1449B9471EDC}" type="presParOf" srcId="{548FC16B-CD21-9C4D-B71F-65EBA078F963}" destId="{30D8696B-39E5-C245-BEE8-804EB0D6EE95}" srcOrd="0" destOrd="0" presId="urn:microsoft.com/office/officeart/2005/8/layout/hierarchy1"/>
    <dgm:cxn modelId="{1B67F080-F0B0-9849-B54F-B0B2814BADB2}" type="presParOf" srcId="{548FC16B-CD21-9C4D-B71F-65EBA078F963}" destId="{CEE4660B-6A3A-2143-A8C4-249F8C459255}" srcOrd="1" destOrd="0" presId="urn:microsoft.com/office/officeart/2005/8/layout/hierarchy1"/>
    <dgm:cxn modelId="{5A75C83C-91AB-6C41-ADFC-446BD8D7F290}" type="presParOf" srcId="{CEE4660B-6A3A-2143-A8C4-249F8C459255}" destId="{62373B57-3440-C44E-A49D-10011C9431AC}" srcOrd="0" destOrd="0" presId="urn:microsoft.com/office/officeart/2005/8/layout/hierarchy1"/>
    <dgm:cxn modelId="{63B9FCAE-B265-3149-89ED-CD68A9C2964B}" type="presParOf" srcId="{62373B57-3440-C44E-A49D-10011C9431AC}" destId="{790C149E-6A7C-8D4D-A2B9-59C002E82A4E}" srcOrd="0" destOrd="0" presId="urn:microsoft.com/office/officeart/2005/8/layout/hierarchy1"/>
    <dgm:cxn modelId="{620853DC-AC88-9F4E-8D1F-A2BC4BCCAA87}" type="presParOf" srcId="{62373B57-3440-C44E-A49D-10011C9431AC}" destId="{44D805DE-38C0-6940-B8BA-5D1B3BB5C992}" srcOrd="1" destOrd="0" presId="urn:microsoft.com/office/officeart/2005/8/layout/hierarchy1"/>
    <dgm:cxn modelId="{F0B9B912-F701-EF4A-AA86-AF3820D0F7B3}" type="presParOf" srcId="{CEE4660B-6A3A-2143-A8C4-249F8C459255}" destId="{F7B2B89B-56AC-2147-BCEE-36DAEE8930FA}" srcOrd="1" destOrd="0" presId="urn:microsoft.com/office/officeart/2005/8/layout/hierarchy1"/>
    <dgm:cxn modelId="{8A62BA42-6CAD-5044-80A7-510C0070ACBF}" type="presParOf" srcId="{548FC16B-CD21-9C4D-B71F-65EBA078F963}" destId="{46275560-3F4C-5D43-A51E-D5676C980ADA}" srcOrd="2" destOrd="0" presId="urn:microsoft.com/office/officeart/2005/8/layout/hierarchy1"/>
    <dgm:cxn modelId="{9728D9C5-D897-424D-BEFE-E68E1A731D66}" type="presParOf" srcId="{548FC16B-CD21-9C4D-B71F-65EBA078F963}" destId="{F199D8F7-67A2-5A43-8AF1-01561EC55C08}" srcOrd="3" destOrd="0" presId="urn:microsoft.com/office/officeart/2005/8/layout/hierarchy1"/>
    <dgm:cxn modelId="{93B1B967-AFE9-4B46-9636-1E77072BD65B}" type="presParOf" srcId="{F199D8F7-67A2-5A43-8AF1-01561EC55C08}" destId="{97DF5AD0-E210-704E-9965-5B474B26CBE9}" srcOrd="0" destOrd="0" presId="urn:microsoft.com/office/officeart/2005/8/layout/hierarchy1"/>
    <dgm:cxn modelId="{77D9242A-F773-F84D-98CA-A99863A4AB5D}" type="presParOf" srcId="{97DF5AD0-E210-704E-9965-5B474B26CBE9}" destId="{03AB9858-8E5B-954B-9E55-04C3C6A10343}" srcOrd="0" destOrd="0" presId="urn:microsoft.com/office/officeart/2005/8/layout/hierarchy1"/>
    <dgm:cxn modelId="{FFD1B622-84E0-5F43-915B-4B9EFB976DDA}" type="presParOf" srcId="{97DF5AD0-E210-704E-9965-5B474B26CBE9}" destId="{4FE8292F-2408-0246-8DD0-4924AB2C9CE5}" srcOrd="1" destOrd="0" presId="urn:microsoft.com/office/officeart/2005/8/layout/hierarchy1"/>
    <dgm:cxn modelId="{B7F42B67-0746-A242-B438-2D100106AA7D}" type="presParOf" srcId="{F199D8F7-67A2-5A43-8AF1-01561EC55C08}" destId="{66EB6284-DB6D-7B43-8239-109A0A219A6C}" srcOrd="1" destOrd="0" presId="urn:microsoft.com/office/officeart/2005/8/layout/hierarchy1"/>
    <dgm:cxn modelId="{0577430E-A085-4441-8C3F-76101A1F0BEC}" type="presParOf" srcId="{0248FC3D-1ED4-CB44-A933-D390E20F3E32}" destId="{D3DA2932-14A6-BE40-BA6A-100E2B0108A9}" srcOrd="2" destOrd="0" presId="urn:microsoft.com/office/officeart/2005/8/layout/hierarchy1"/>
    <dgm:cxn modelId="{743B6D8B-C397-7C4C-89FC-F1EC238E4CA8}" type="presParOf" srcId="{0248FC3D-1ED4-CB44-A933-D390E20F3E32}" destId="{CE1C719A-A3B1-7440-A7A3-F5C5FD3C3FA2}" srcOrd="3" destOrd="0" presId="urn:microsoft.com/office/officeart/2005/8/layout/hierarchy1"/>
    <dgm:cxn modelId="{8940C43A-A737-434E-B2D1-721C50A49B40}" type="presParOf" srcId="{CE1C719A-A3B1-7440-A7A3-F5C5FD3C3FA2}" destId="{EAAF5E7B-602F-AB40-95BE-43EA0A175B42}" srcOrd="0" destOrd="0" presId="urn:microsoft.com/office/officeart/2005/8/layout/hierarchy1"/>
    <dgm:cxn modelId="{68CD9A9A-6579-3943-817C-6E7A37DB41C8}" type="presParOf" srcId="{EAAF5E7B-602F-AB40-95BE-43EA0A175B42}" destId="{F44B1041-05A0-F047-907F-33F3C80A686C}" srcOrd="0" destOrd="0" presId="urn:microsoft.com/office/officeart/2005/8/layout/hierarchy1"/>
    <dgm:cxn modelId="{3678A6D8-9AE0-7447-908E-2FF03559D4CD}" type="presParOf" srcId="{EAAF5E7B-602F-AB40-95BE-43EA0A175B42}" destId="{A5ABA943-0701-7148-894E-06D9292ABFDD}" srcOrd="1" destOrd="0" presId="urn:microsoft.com/office/officeart/2005/8/layout/hierarchy1"/>
    <dgm:cxn modelId="{9ABAF48A-C5EF-D648-A350-E47B6C81B86B}" type="presParOf" srcId="{CE1C719A-A3B1-7440-A7A3-F5C5FD3C3FA2}" destId="{93900552-B843-2E42-9EA1-5A64FE82CDC9}" srcOrd="1" destOrd="0" presId="urn:microsoft.com/office/officeart/2005/8/layout/hierarchy1"/>
    <dgm:cxn modelId="{B3363776-DCC5-9E4E-9AB4-8C45D766A90F}" type="presParOf" srcId="{93900552-B843-2E42-9EA1-5A64FE82CDC9}" destId="{5EF80847-83A9-2645-9E3C-99DFFA7CBFAF}" srcOrd="0" destOrd="0" presId="urn:microsoft.com/office/officeart/2005/8/layout/hierarchy1"/>
    <dgm:cxn modelId="{7A4D6C51-D14E-0B44-B5BB-9F973A4C3645}" type="presParOf" srcId="{93900552-B843-2E42-9EA1-5A64FE82CDC9}" destId="{5267ADB5-A6C8-5A4D-A8D5-EF9A17CAD8A1}" srcOrd="1" destOrd="0" presId="urn:microsoft.com/office/officeart/2005/8/layout/hierarchy1"/>
    <dgm:cxn modelId="{11E97C75-B6C8-AF4C-BFF3-6D21AF7D3DE7}" type="presParOf" srcId="{5267ADB5-A6C8-5A4D-A8D5-EF9A17CAD8A1}" destId="{AFF92D3F-778C-A849-9241-7BEEB0CD0730}" srcOrd="0" destOrd="0" presId="urn:microsoft.com/office/officeart/2005/8/layout/hierarchy1"/>
    <dgm:cxn modelId="{AAB74B65-B8CF-204B-B569-61AFC1F6758F}" type="presParOf" srcId="{AFF92D3F-778C-A849-9241-7BEEB0CD0730}" destId="{6B2F0C62-7A8E-1A41-ABAA-0AB6C9C2F2FC}" srcOrd="0" destOrd="0" presId="urn:microsoft.com/office/officeart/2005/8/layout/hierarchy1"/>
    <dgm:cxn modelId="{8E9E8BBB-61D9-AA44-BE56-FEC0BCDE06D6}" type="presParOf" srcId="{AFF92D3F-778C-A849-9241-7BEEB0CD0730}" destId="{4716C6B0-A684-3F42-A389-E732619C5CEB}" srcOrd="1" destOrd="0" presId="urn:microsoft.com/office/officeart/2005/8/layout/hierarchy1"/>
    <dgm:cxn modelId="{707B6552-91CC-1549-A67A-B61EDB2BC16F}" type="presParOf" srcId="{5267ADB5-A6C8-5A4D-A8D5-EF9A17CAD8A1}" destId="{B17BD21E-DC06-EF41-8BCA-788CBA4095FA}" srcOrd="1" destOrd="0" presId="urn:microsoft.com/office/officeart/2005/8/layout/hierarchy1"/>
    <dgm:cxn modelId="{CDB82E9F-B9C9-B94E-8CF0-975C1A47831B}" type="presParOf" srcId="{93900552-B843-2E42-9EA1-5A64FE82CDC9}" destId="{860C8FDA-7576-BB44-A8AF-FE057F7D1501}" srcOrd="2" destOrd="0" presId="urn:microsoft.com/office/officeart/2005/8/layout/hierarchy1"/>
    <dgm:cxn modelId="{706131F6-6BBC-C04C-B61F-32405FAFCD63}" type="presParOf" srcId="{93900552-B843-2E42-9EA1-5A64FE82CDC9}" destId="{06C245F4-220A-6A4E-8E34-7C87026868CF}" srcOrd="3" destOrd="0" presId="urn:microsoft.com/office/officeart/2005/8/layout/hierarchy1"/>
    <dgm:cxn modelId="{A4B196DB-5160-A141-AD55-7514D2F445DB}" type="presParOf" srcId="{06C245F4-220A-6A4E-8E34-7C87026868CF}" destId="{4D566879-A599-0D47-A13A-CB4A2F8D3800}" srcOrd="0" destOrd="0" presId="urn:microsoft.com/office/officeart/2005/8/layout/hierarchy1"/>
    <dgm:cxn modelId="{3107D1F9-A5AC-9646-B911-18D23C37D3E6}" type="presParOf" srcId="{4D566879-A599-0D47-A13A-CB4A2F8D3800}" destId="{A631D117-802B-824C-A780-0CB51D7CBAB2}" srcOrd="0" destOrd="0" presId="urn:microsoft.com/office/officeart/2005/8/layout/hierarchy1"/>
    <dgm:cxn modelId="{1C811E9A-4661-584D-8623-E30A90108B25}" type="presParOf" srcId="{4D566879-A599-0D47-A13A-CB4A2F8D3800}" destId="{4D804B66-DCD2-134E-9173-382C6A1A1396}" srcOrd="1" destOrd="0" presId="urn:microsoft.com/office/officeart/2005/8/layout/hierarchy1"/>
    <dgm:cxn modelId="{BA72D036-A381-9648-B97D-E18BA6DEEF49}" type="presParOf" srcId="{06C245F4-220A-6A4E-8E34-7C87026868CF}" destId="{BF98D65A-CDED-234C-9CDD-302DF82B28E8}" srcOrd="1" destOrd="0" presId="urn:microsoft.com/office/officeart/2005/8/layout/hierarchy1"/>
    <dgm:cxn modelId="{919118B0-BD93-D14C-81D7-79D84349EFDA}" type="presParOf" srcId="{0248FC3D-1ED4-CB44-A933-D390E20F3E32}" destId="{473C94DE-C107-3248-8635-6A88903FA538}" srcOrd="4" destOrd="0" presId="urn:microsoft.com/office/officeart/2005/8/layout/hierarchy1"/>
    <dgm:cxn modelId="{825D78A4-94CA-C14C-9474-2932C2C99A7F}" type="presParOf" srcId="{0248FC3D-1ED4-CB44-A933-D390E20F3E32}" destId="{F180B974-40F0-8042-866B-F7D7155F0B20}" srcOrd="5" destOrd="0" presId="urn:microsoft.com/office/officeart/2005/8/layout/hierarchy1"/>
    <dgm:cxn modelId="{C84C180D-2811-2A46-BEFE-4E3FC36A8C56}" type="presParOf" srcId="{F180B974-40F0-8042-866B-F7D7155F0B20}" destId="{FF6A65D6-6742-F742-9DB3-202D6FE8E685}" srcOrd="0" destOrd="0" presId="urn:microsoft.com/office/officeart/2005/8/layout/hierarchy1"/>
    <dgm:cxn modelId="{453520F4-6D57-7347-A8C4-4C5A6171A3BA}" type="presParOf" srcId="{FF6A65D6-6742-F742-9DB3-202D6FE8E685}" destId="{2AD9F464-2E86-4D46-B501-5088B8B6A6B5}" srcOrd="0" destOrd="0" presId="urn:microsoft.com/office/officeart/2005/8/layout/hierarchy1"/>
    <dgm:cxn modelId="{BF6F61F4-A850-5649-A0F3-4D14B66DAE0E}" type="presParOf" srcId="{FF6A65D6-6742-F742-9DB3-202D6FE8E685}" destId="{AB04C458-B6E5-4548-9AD7-CFA0E4B7B523}" srcOrd="1" destOrd="0" presId="urn:microsoft.com/office/officeart/2005/8/layout/hierarchy1"/>
    <dgm:cxn modelId="{29EE5839-1AF7-7149-ADAE-430C359826EC}" type="presParOf" srcId="{F180B974-40F0-8042-866B-F7D7155F0B20}" destId="{C0EC8B27-D25E-C14C-8135-F554D6A762B7}" srcOrd="1" destOrd="0" presId="urn:microsoft.com/office/officeart/2005/8/layout/hierarchy1"/>
    <dgm:cxn modelId="{49553BF2-363B-8641-AC25-57FD3D3A3949}" type="presParOf" srcId="{0248FC3D-1ED4-CB44-A933-D390E20F3E32}" destId="{B356AAA3-EC55-AC46-84FF-F56BCF6A87B3}" srcOrd="6" destOrd="0" presId="urn:microsoft.com/office/officeart/2005/8/layout/hierarchy1"/>
    <dgm:cxn modelId="{4FEA9EB5-D538-D346-9E49-E03550CE00AA}" type="presParOf" srcId="{0248FC3D-1ED4-CB44-A933-D390E20F3E32}" destId="{2DC3DBC7-ADA1-E34A-B2D3-B6E04FB0B18C}" srcOrd="7" destOrd="0" presId="urn:microsoft.com/office/officeart/2005/8/layout/hierarchy1"/>
    <dgm:cxn modelId="{160F4FAA-7CCA-3F47-A84E-8FCE64C6CED1}" type="presParOf" srcId="{2DC3DBC7-ADA1-E34A-B2D3-B6E04FB0B18C}" destId="{D47D7B36-0700-9E40-AF05-67011C3A8959}" srcOrd="0" destOrd="0" presId="urn:microsoft.com/office/officeart/2005/8/layout/hierarchy1"/>
    <dgm:cxn modelId="{5341B523-2BB0-424E-BF40-9ADDA764B87A}" type="presParOf" srcId="{D47D7B36-0700-9E40-AF05-67011C3A8959}" destId="{F7647130-729F-0845-B3C4-8BECBF2F4F04}" srcOrd="0" destOrd="0" presId="urn:microsoft.com/office/officeart/2005/8/layout/hierarchy1"/>
    <dgm:cxn modelId="{96FCEDAD-6C01-DD40-8B1C-0FB4C7ABCD15}" type="presParOf" srcId="{D47D7B36-0700-9E40-AF05-67011C3A8959}" destId="{5EB1FA05-0163-1742-8B89-347B1FB5D6BB}" srcOrd="1" destOrd="0" presId="urn:microsoft.com/office/officeart/2005/8/layout/hierarchy1"/>
    <dgm:cxn modelId="{EA783551-DC81-1648-A9A8-585272531D9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47248E97-BE47-0340-9169-F7D0842CFB58}" type="presOf" srcId="{AED4F8B5-0C24-2F48-BF24-3464DB03E89D}" destId="{29441CB7-F537-1947-87B2-362FFA00158E}" srcOrd="0" destOrd="0" presId="urn:microsoft.com/office/officeart/2005/8/layout/hierarchy1"/>
    <dgm:cxn modelId="{616A507F-759B-EA47-9EA9-CB6121B57050}" type="presOf" srcId="{507B002C-BB0E-6343-AB63-6A49F19CCEF6}" destId="{B356AAA3-EC55-AC46-84FF-F56BCF6A87B3}" srcOrd="0" destOrd="0" presId="urn:microsoft.com/office/officeart/2005/8/layout/hierarchy1"/>
    <dgm:cxn modelId="{727D9C27-7C2A-0947-AD1E-B19429442249}" type="presOf" srcId="{37418B6F-C2FA-3340-9923-C6C7FBDC7541}" destId="{7011FD04-0D25-C147-9FA5-CD49C741CA99}" srcOrd="0" destOrd="0" presId="urn:microsoft.com/office/officeart/2005/8/layout/hierarchy1"/>
    <dgm:cxn modelId="{D9C004CF-BF1E-3C4D-A8E2-84226B31801B}" type="presOf" srcId="{AAC06B4D-94B7-5A4E-8AC8-80B28E750CE9}" destId="{A5ABA943-0701-7148-894E-06D9292ABFDD}" srcOrd="0" destOrd="0" presId="urn:microsoft.com/office/officeart/2005/8/layout/hierarchy1"/>
    <dgm:cxn modelId="{6B866D46-67D7-074F-9EB9-F54D0BBDE3B8}" type="presOf" srcId="{2EA097C3-A543-8B4A-9644-E9A6162F4338}" destId="{473C94DE-C107-3248-8635-6A88903FA538}" srcOrd="0" destOrd="0" presId="urn:microsoft.com/office/officeart/2005/8/layout/hierarchy1"/>
    <dgm:cxn modelId="{E43543A2-2F39-0246-800F-A224F1EC8F89}" type="presOf" srcId="{B0358F11-7EA6-4D44-A891-10BFAECB9563}" destId="{C3271D8A-A9B6-CA4E-B6DF-1F69E3B3057F}" srcOrd="0" destOrd="0" presId="urn:microsoft.com/office/officeart/2005/8/layout/hierarchy1"/>
    <dgm:cxn modelId="{4FDF1E98-CE65-E940-8E4D-3A0822C26F1C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DF0696-7C77-CE42-BDB2-A02F9EF31D13}" type="presOf" srcId="{53A1FD2A-ECFC-C245-828A-E4B98E1F42AE}" destId="{C21B7274-200E-BE44-934E-51E68789DE36}" srcOrd="0" destOrd="0" presId="urn:microsoft.com/office/officeart/2005/8/layout/hierarchy1"/>
    <dgm:cxn modelId="{AA1AC24C-0C70-A345-98CE-2A2BF026C1ED}" type="presOf" srcId="{3F14A4C6-C149-214F-BF65-AEFDB6D1CD94}" destId="{5EB1FA05-0163-1742-8B89-347B1FB5D6B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9F13E74-6975-1A46-A560-3224BA7D0C12}" type="presOf" srcId="{0DA6156E-130D-D747-8B91-2395E7816C9C}" destId="{AB04C458-B6E5-4548-9AD7-CFA0E4B7B523}" srcOrd="0" destOrd="0" presId="urn:microsoft.com/office/officeart/2005/8/layout/hierarchy1"/>
    <dgm:cxn modelId="{E1996945-1E48-1E49-BD0C-8A4A3FE83082}" type="presParOf" srcId="{C3271D8A-A9B6-CA4E-B6DF-1F69E3B3057F}" destId="{3F6A0827-2255-404F-BF7D-0DBC6080027F}" srcOrd="0" destOrd="0" presId="urn:microsoft.com/office/officeart/2005/8/layout/hierarchy1"/>
    <dgm:cxn modelId="{6515C7A2-F0DF-024F-811E-C2FBCE8B04EF}" type="presParOf" srcId="{3F6A0827-2255-404F-BF7D-0DBC6080027F}" destId="{4BBF33B2-C3D6-1247-918B-9E87EB343E96}" srcOrd="0" destOrd="0" presId="urn:microsoft.com/office/officeart/2005/8/layout/hierarchy1"/>
    <dgm:cxn modelId="{34F81D7D-11F9-0C4D-8296-86FFB6536155}" type="presParOf" srcId="{4BBF33B2-C3D6-1247-918B-9E87EB343E96}" destId="{11660B83-DF82-5A46-BC50-E857235CAF74}" srcOrd="0" destOrd="0" presId="urn:microsoft.com/office/officeart/2005/8/layout/hierarchy1"/>
    <dgm:cxn modelId="{EE56FB70-983A-4549-96D6-EDD5A726BCED}" type="presParOf" srcId="{4BBF33B2-C3D6-1247-918B-9E87EB343E96}" destId="{29441CB7-F537-1947-87B2-362FFA00158E}" srcOrd="1" destOrd="0" presId="urn:microsoft.com/office/officeart/2005/8/layout/hierarchy1"/>
    <dgm:cxn modelId="{AABA93AA-993F-BE47-960C-A9847E0F2297}" type="presParOf" srcId="{3F6A0827-2255-404F-BF7D-0DBC6080027F}" destId="{0248FC3D-1ED4-CB44-A933-D390E20F3E32}" srcOrd="1" destOrd="0" presId="urn:microsoft.com/office/officeart/2005/8/layout/hierarchy1"/>
    <dgm:cxn modelId="{385A5A51-E7D9-344B-A62E-A77C38AA9377}" type="presParOf" srcId="{0248FC3D-1ED4-CB44-A933-D390E20F3E32}" destId="{C21B7274-200E-BE44-934E-51E68789DE36}" srcOrd="0" destOrd="0" presId="urn:microsoft.com/office/officeart/2005/8/layout/hierarchy1"/>
    <dgm:cxn modelId="{73897777-298E-BA4F-8E6B-DED977F91C72}" type="presParOf" srcId="{0248FC3D-1ED4-CB44-A933-D390E20F3E32}" destId="{08AA46EA-16FC-5F4F-AB13-34CD91B1EA27}" srcOrd="1" destOrd="0" presId="urn:microsoft.com/office/officeart/2005/8/layout/hierarchy1"/>
    <dgm:cxn modelId="{385F9489-943F-624C-8895-A9CD9EAC2FFB}" type="presParOf" srcId="{08AA46EA-16FC-5F4F-AB13-34CD91B1EA27}" destId="{DEC27763-C6C1-354D-9479-102E17EEDB91}" srcOrd="0" destOrd="0" presId="urn:microsoft.com/office/officeart/2005/8/layout/hierarchy1"/>
    <dgm:cxn modelId="{FA8C5095-C7DC-FF40-B123-7011D4C8F426}" type="presParOf" srcId="{DEC27763-C6C1-354D-9479-102E17EEDB91}" destId="{9BD78EE9-C1FB-0043-A5BA-3BD98D5B0DFC}" srcOrd="0" destOrd="0" presId="urn:microsoft.com/office/officeart/2005/8/layout/hierarchy1"/>
    <dgm:cxn modelId="{618147FC-E1B3-3C47-88F2-A8C5F4F6C8C6}" type="presParOf" srcId="{DEC27763-C6C1-354D-9479-102E17EEDB91}" destId="{7011FD04-0D25-C147-9FA5-CD49C741CA99}" srcOrd="1" destOrd="0" presId="urn:microsoft.com/office/officeart/2005/8/layout/hierarchy1"/>
    <dgm:cxn modelId="{C6D072D0-6613-6B4A-8BBC-C4B5ACAF5255}" type="presParOf" srcId="{08AA46EA-16FC-5F4F-AB13-34CD91B1EA27}" destId="{548FC16B-CD21-9C4D-B71F-65EBA078F963}" srcOrd="1" destOrd="0" presId="urn:microsoft.com/office/officeart/2005/8/layout/hierarchy1"/>
    <dgm:cxn modelId="{263AAFF5-59CF-2D44-8C71-9B6BDF0F0B0C}" type="presParOf" srcId="{0248FC3D-1ED4-CB44-A933-D390E20F3E32}" destId="{D3DA2932-14A6-BE40-BA6A-100E2B0108A9}" srcOrd="2" destOrd="0" presId="urn:microsoft.com/office/officeart/2005/8/layout/hierarchy1"/>
    <dgm:cxn modelId="{9ACCA010-0EC6-484A-B913-4B6EE5082EAF}" type="presParOf" srcId="{0248FC3D-1ED4-CB44-A933-D390E20F3E32}" destId="{CE1C719A-A3B1-7440-A7A3-F5C5FD3C3FA2}" srcOrd="3" destOrd="0" presId="urn:microsoft.com/office/officeart/2005/8/layout/hierarchy1"/>
    <dgm:cxn modelId="{0DD81CBC-56CC-8946-B532-2260689287B7}" type="presParOf" srcId="{CE1C719A-A3B1-7440-A7A3-F5C5FD3C3FA2}" destId="{EAAF5E7B-602F-AB40-95BE-43EA0A175B42}" srcOrd="0" destOrd="0" presId="urn:microsoft.com/office/officeart/2005/8/layout/hierarchy1"/>
    <dgm:cxn modelId="{123F1AE1-CAD1-974A-A46C-81A2FA5A7CA9}" type="presParOf" srcId="{EAAF5E7B-602F-AB40-95BE-43EA0A175B42}" destId="{F44B1041-05A0-F047-907F-33F3C80A686C}" srcOrd="0" destOrd="0" presId="urn:microsoft.com/office/officeart/2005/8/layout/hierarchy1"/>
    <dgm:cxn modelId="{221001CD-0FF5-B940-BD82-FE4CCDAE7D23}" type="presParOf" srcId="{EAAF5E7B-602F-AB40-95BE-43EA0A175B42}" destId="{A5ABA943-0701-7148-894E-06D9292ABFDD}" srcOrd="1" destOrd="0" presId="urn:microsoft.com/office/officeart/2005/8/layout/hierarchy1"/>
    <dgm:cxn modelId="{4DA5833C-E883-C441-BC75-9BCE35A6F7E9}" type="presParOf" srcId="{CE1C719A-A3B1-7440-A7A3-F5C5FD3C3FA2}" destId="{93900552-B843-2E42-9EA1-5A64FE82CDC9}" srcOrd="1" destOrd="0" presId="urn:microsoft.com/office/officeart/2005/8/layout/hierarchy1"/>
    <dgm:cxn modelId="{E838F1EF-5C6F-B046-BB78-A082DEA4FB09}" type="presParOf" srcId="{0248FC3D-1ED4-CB44-A933-D390E20F3E32}" destId="{473C94DE-C107-3248-8635-6A88903FA538}" srcOrd="4" destOrd="0" presId="urn:microsoft.com/office/officeart/2005/8/layout/hierarchy1"/>
    <dgm:cxn modelId="{DAAFF82C-A5E8-654E-B2BA-5EE37CB56817}" type="presParOf" srcId="{0248FC3D-1ED4-CB44-A933-D390E20F3E32}" destId="{F180B974-40F0-8042-866B-F7D7155F0B20}" srcOrd="5" destOrd="0" presId="urn:microsoft.com/office/officeart/2005/8/layout/hierarchy1"/>
    <dgm:cxn modelId="{F5032946-FDA4-E549-824D-7337DB02F56B}" type="presParOf" srcId="{F180B974-40F0-8042-866B-F7D7155F0B20}" destId="{FF6A65D6-6742-F742-9DB3-202D6FE8E685}" srcOrd="0" destOrd="0" presId="urn:microsoft.com/office/officeart/2005/8/layout/hierarchy1"/>
    <dgm:cxn modelId="{6E900A14-5831-FF41-91B6-ABCF541BCCC4}" type="presParOf" srcId="{FF6A65D6-6742-F742-9DB3-202D6FE8E685}" destId="{2AD9F464-2E86-4D46-B501-5088B8B6A6B5}" srcOrd="0" destOrd="0" presId="urn:microsoft.com/office/officeart/2005/8/layout/hierarchy1"/>
    <dgm:cxn modelId="{4E0C8A88-3160-8B4A-BF5D-46D157C4D7AF}" type="presParOf" srcId="{FF6A65D6-6742-F742-9DB3-202D6FE8E685}" destId="{AB04C458-B6E5-4548-9AD7-CFA0E4B7B523}" srcOrd="1" destOrd="0" presId="urn:microsoft.com/office/officeart/2005/8/layout/hierarchy1"/>
    <dgm:cxn modelId="{2045064D-4F37-4C4D-8E8F-E05615043D8A}" type="presParOf" srcId="{F180B974-40F0-8042-866B-F7D7155F0B20}" destId="{C0EC8B27-D25E-C14C-8135-F554D6A762B7}" srcOrd="1" destOrd="0" presId="urn:microsoft.com/office/officeart/2005/8/layout/hierarchy1"/>
    <dgm:cxn modelId="{2C00B0B5-1C0C-7747-B63D-799F9A058ED9}" type="presParOf" srcId="{0248FC3D-1ED4-CB44-A933-D390E20F3E32}" destId="{B356AAA3-EC55-AC46-84FF-F56BCF6A87B3}" srcOrd="6" destOrd="0" presId="urn:microsoft.com/office/officeart/2005/8/layout/hierarchy1"/>
    <dgm:cxn modelId="{171E15C2-D48B-8F41-9245-0AAE0B490AB9}" type="presParOf" srcId="{0248FC3D-1ED4-CB44-A933-D390E20F3E32}" destId="{2DC3DBC7-ADA1-E34A-B2D3-B6E04FB0B18C}" srcOrd="7" destOrd="0" presId="urn:microsoft.com/office/officeart/2005/8/layout/hierarchy1"/>
    <dgm:cxn modelId="{DF6C6F55-A861-A346-BCAC-E4096A10D73C}" type="presParOf" srcId="{2DC3DBC7-ADA1-E34A-B2D3-B6E04FB0B18C}" destId="{D47D7B36-0700-9E40-AF05-67011C3A8959}" srcOrd="0" destOrd="0" presId="urn:microsoft.com/office/officeart/2005/8/layout/hierarchy1"/>
    <dgm:cxn modelId="{A2944746-9E39-A742-9DFD-147C9C3E9803}" type="presParOf" srcId="{D47D7B36-0700-9E40-AF05-67011C3A8959}" destId="{F7647130-729F-0845-B3C4-8BECBF2F4F04}" srcOrd="0" destOrd="0" presId="urn:microsoft.com/office/officeart/2005/8/layout/hierarchy1"/>
    <dgm:cxn modelId="{31F439E0-5F93-A949-A0C6-339E9CD4823C}" type="presParOf" srcId="{D47D7B36-0700-9E40-AF05-67011C3A8959}" destId="{5EB1FA05-0163-1742-8B89-347B1FB5D6BB}" srcOrd="1" destOrd="0" presId="urn:microsoft.com/office/officeart/2005/8/layout/hierarchy1"/>
    <dgm:cxn modelId="{FB0FD4DC-9A9A-424C-B2A4-B1A06A33983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A1E8E1BA-41DB-E448-9EC5-9A334F16AEFE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A835B08-54A8-5343-BA55-825C94FF08E9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2B1597D2-AE77-B64B-8C74-BF54ED629562}" type="presOf" srcId="{AAC06B4D-94B7-5A4E-8AC8-80B28E750CE9}" destId="{A5ABA943-0701-7148-894E-06D9292ABFDD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269F29FB-7DA3-DF47-BD67-0B1437927740}" type="presOf" srcId="{2EA097C3-A543-8B4A-9644-E9A6162F4338}" destId="{473C94DE-C107-3248-8635-6A88903FA538}" srcOrd="0" destOrd="0" presId="urn:microsoft.com/office/officeart/2005/8/layout/hierarchy1"/>
    <dgm:cxn modelId="{0502E745-7858-5D40-9F23-1D55D2E821D3}" type="presOf" srcId="{5FA88A73-B40C-2044-A671-A999F0E74566}" destId="{4FE8292F-2408-0246-8DD0-4924AB2C9CE5}" srcOrd="0" destOrd="0" presId="urn:microsoft.com/office/officeart/2005/8/layout/hierarchy1"/>
    <dgm:cxn modelId="{CED64BEC-A0C9-ED4E-97B6-6CF84881098C}" type="presOf" srcId="{37418B6F-C2FA-3340-9923-C6C7FBDC7541}" destId="{7011FD04-0D25-C147-9FA5-CD49C741CA99}" srcOrd="0" destOrd="0" presId="urn:microsoft.com/office/officeart/2005/8/layout/hierarchy1"/>
    <dgm:cxn modelId="{90282A84-0FDF-B049-96DA-C83948578439}" type="presOf" srcId="{CCE0E727-2693-2D4E-BBA5-A6011FA304A3}" destId="{4D804B66-DCD2-134E-9173-382C6A1A1396}" srcOrd="0" destOrd="0" presId="urn:microsoft.com/office/officeart/2005/8/layout/hierarchy1"/>
    <dgm:cxn modelId="{89938818-30C3-9D49-889C-4E611FFACF48}" type="presOf" srcId="{3F14A4C6-C149-214F-BF65-AEFDB6D1CD94}" destId="{5EB1FA05-0163-1742-8B89-347B1FB5D6BB}" srcOrd="0" destOrd="0" presId="urn:microsoft.com/office/officeart/2005/8/layout/hierarchy1"/>
    <dgm:cxn modelId="{1589B4A8-2BA4-1C46-9123-85A38BD40151}" type="presOf" srcId="{367FA2DE-00E2-984A-A9CA-6E45042C84E5}" destId="{30D8696B-39E5-C245-BEE8-804EB0D6EE95}" srcOrd="0" destOrd="0" presId="urn:microsoft.com/office/officeart/2005/8/layout/hierarchy1"/>
    <dgm:cxn modelId="{C4E1D48C-DFE7-0C48-802B-520DDEC55B6A}" type="presOf" srcId="{53A1FD2A-ECFC-C245-828A-E4B98E1F42AE}" destId="{C21B7274-200E-BE44-934E-51E68789DE36}" srcOrd="0" destOrd="0" presId="urn:microsoft.com/office/officeart/2005/8/layout/hierarchy1"/>
    <dgm:cxn modelId="{1979FF8A-FF56-1041-B6F0-77F0B5988215}" type="presOf" srcId="{B0358F11-7EA6-4D44-A891-10BFAECB9563}" destId="{C3271D8A-A9B6-CA4E-B6DF-1F69E3B3057F}" srcOrd="0" destOrd="0" presId="urn:microsoft.com/office/officeart/2005/8/layout/hierarchy1"/>
    <dgm:cxn modelId="{C340BE42-67F3-DA44-AB75-E2DE8F9F4C49}" type="presOf" srcId="{D12DC33D-C62E-3C4C-863F-00D8DC472D70}" destId="{46275560-3F4C-5D43-A51E-D5676C980ADA}" srcOrd="0" destOrd="0" presId="urn:microsoft.com/office/officeart/2005/8/layout/hierarchy1"/>
    <dgm:cxn modelId="{1062429E-1C5C-0B4F-A0D7-9436669E5AE9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7B101355-5B6A-7E4E-BAF2-4E446AC34756}" type="presOf" srcId="{AED4F8B5-0C24-2F48-BF24-3464DB03E89D}" destId="{29441CB7-F537-1947-87B2-362FFA00158E}" srcOrd="0" destOrd="0" presId="urn:microsoft.com/office/officeart/2005/8/layout/hierarchy1"/>
    <dgm:cxn modelId="{BB56938B-7EB7-C948-B0BD-811D894A6419}" type="presOf" srcId="{C41F7DC8-8F91-B049-8687-CEBD93AF02A1}" destId="{4716C6B0-A684-3F42-A389-E732619C5CE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BFC689F5-5DCE-E14B-9F3F-2DEE303FACED}" type="presOf" srcId="{A025413C-F9BF-4848-A29D-A37A5E9DD32B}" destId="{D3DA2932-14A6-BE40-BA6A-100E2B0108A9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696CF7-4DB4-A246-BD29-5F370CAB81A9}" type="presOf" srcId="{507B002C-BB0E-6343-AB63-6A49F19CCEF6}" destId="{B356AAA3-EC55-AC46-84FF-F56BCF6A87B3}" srcOrd="0" destOrd="0" presId="urn:microsoft.com/office/officeart/2005/8/layout/hierarchy1"/>
    <dgm:cxn modelId="{A34CE3CD-1C2F-AC48-9D20-54607DD78C30}" type="presOf" srcId="{9EE2346F-6A51-5944-9A52-076264C25D50}" destId="{44D805DE-38C0-6940-B8BA-5D1B3BB5C992}" srcOrd="0" destOrd="0" presId="urn:microsoft.com/office/officeart/2005/8/layout/hierarchy1"/>
    <dgm:cxn modelId="{A032CA88-6DE0-114D-B94A-FFF553FD0FC7}" type="presParOf" srcId="{C3271D8A-A9B6-CA4E-B6DF-1F69E3B3057F}" destId="{3F6A0827-2255-404F-BF7D-0DBC6080027F}" srcOrd="0" destOrd="0" presId="urn:microsoft.com/office/officeart/2005/8/layout/hierarchy1"/>
    <dgm:cxn modelId="{4B1DFD0C-FC85-B04D-B800-8C86EB8F7DC9}" type="presParOf" srcId="{3F6A0827-2255-404F-BF7D-0DBC6080027F}" destId="{4BBF33B2-C3D6-1247-918B-9E87EB343E96}" srcOrd="0" destOrd="0" presId="urn:microsoft.com/office/officeart/2005/8/layout/hierarchy1"/>
    <dgm:cxn modelId="{D4D4A357-7859-F641-9EE9-4F96C7598CE5}" type="presParOf" srcId="{4BBF33B2-C3D6-1247-918B-9E87EB343E96}" destId="{11660B83-DF82-5A46-BC50-E857235CAF74}" srcOrd="0" destOrd="0" presId="urn:microsoft.com/office/officeart/2005/8/layout/hierarchy1"/>
    <dgm:cxn modelId="{D00C497A-025D-5041-A300-D004E7CAB0FC}" type="presParOf" srcId="{4BBF33B2-C3D6-1247-918B-9E87EB343E96}" destId="{29441CB7-F537-1947-87B2-362FFA00158E}" srcOrd="1" destOrd="0" presId="urn:microsoft.com/office/officeart/2005/8/layout/hierarchy1"/>
    <dgm:cxn modelId="{52D0B15A-8AAB-4F49-B6EB-D016373F527C}" type="presParOf" srcId="{3F6A0827-2255-404F-BF7D-0DBC6080027F}" destId="{0248FC3D-1ED4-CB44-A933-D390E20F3E32}" srcOrd="1" destOrd="0" presId="urn:microsoft.com/office/officeart/2005/8/layout/hierarchy1"/>
    <dgm:cxn modelId="{C892FEB9-41AA-624D-8554-5E4CEDDD5CF6}" type="presParOf" srcId="{0248FC3D-1ED4-CB44-A933-D390E20F3E32}" destId="{C21B7274-200E-BE44-934E-51E68789DE36}" srcOrd="0" destOrd="0" presId="urn:microsoft.com/office/officeart/2005/8/layout/hierarchy1"/>
    <dgm:cxn modelId="{BF3EDDD0-6F72-8D40-B6CD-88D28F7891B4}" type="presParOf" srcId="{0248FC3D-1ED4-CB44-A933-D390E20F3E32}" destId="{08AA46EA-16FC-5F4F-AB13-34CD91B1EA27}" srcOrd="1" destOrd="0" presId="urn:microsoft.com/office/officeart/2005/8/layout/hierarchy1"/>
    <dgm:cxn modelId="{25C369AA-824F-5647-951A-147FA6538D87}" type="presParOf" srcId="{08AA46EA-16FC-5F4F-AB13-34CD91B1EA27}" destId="{DEC27763-C6C1-354D-9479-102E17EEDB91}" srcOrd="0" destOrd="0" presId="urn:microsoft.com/office/officeart/2005/8/layout/hierarchy1"/>
    <dgm:cxn modelId="{0D79BF81-D1C9-2846-9FF2-6D477834DB04}" type="presParOf" srcId="{DEC27763-C6C1-354D-9479-102E17EEDB91}" destId="{9BD78EE9-C1FB-0043-A5BA-3BD98D5B0DFC}" srcOrd="0" destOrd="0" presId="urn:microsoft.com/office/officeart/2005/8/layout/hierarchy1"/>
    <dgm:cxn modelId="{ADFDC86B-A3D2-AC45-B844-C14C3B616375}" type="presParOf" srcId="{DEC27763-C6C1-354D-9479-102E17EEDB91}" destId="{7011FD04-0D25-C147-9FA5-CD49C741CA99}" srcOrd="1" destOrd="0" presId="urn:microsoft.com/office/officeart/2005/8/layout/hierarchy1"/>
    <dgm:cxn modelId="{1C1BBDC8-1F14-CE4C-AABC-D05DEF353078}" type="presParOf" srcId="{08AA46EA-16FC-5F4F-AB13-34CD91B1EA27}" destId="{548FC16B-CD21-9C4D-B71F-65EBA078F963}" srcOrd="1" destOrd="0" presId="urn:microsoft.com/office/officeart/2005/8/layout/hierarchy1"/>
    <dgm:cxn modelId="{EA385D5F-3F1E-6C43-A5B1-2EEE36418E5A}" type="presParOf" srcId="{548FC16B-CD21-9C4D-B71F-65EBA078F963}" destId="{30D8696B-39E5-C245-BEE8-804EB0D6EE95}" srcOrd="0" destOrd="0" presId="urn:microsoft.com/office/officeart/2005/8/layout/hierarchy1"/>
    <dgm:cxn modelId="{D88540CA-03C3-0549-88D5-648D5CE016F7}" type="presParOf" srcId="{548FC16B-CD21-9C4D-B71F-65EBA078F963}" destId="{CEE4660B-6A3A-2143-A8C4-249F8C459255}" srcOrd="1" destOrd="0" presId="urn:microsoft.com/office/officeart/2005/8/layout/hierarchy1"/>
    <dgm:cxn modelId="{4670BECE-3EA6-6C47-BB68-48A84CAA8694}" type="presParOf" srcId="{CEE4660B-6A3A-2143-A8C4-249F8C459255}" destId="{62373B57-3440-C44E-A49D-10011C9431AC}" srcOrd="0" destOrd="0" presId="urn:microsoft.com/office/officeart/2005/8/layout/hierarchy1"/>
    <dgm:cxn modelId="{520F4480-7FB1-A94E-A7F3-F46BFA41B2E8}" type="presParOf" srcId="{62373B57-3440-C44E-A49D-10011C9431AC}" destId="{790C149E-6A7C-8D4D-A2B9-59C002E82A4E}" srcOrd="0" destOrd="0" presId="urn:microsoft.com/office/officeart/2005/8/layout/hierarchy1"/>
    <dgm:cxn modelId="{2091AEE5-D084-3E4D-9015-63A40C256CB3}" type="presParOf" srcId="{62373B57-3440-C44E-A49D-10011C9431AC}" destId="{44D805DE-38C0-6940-B8BA-5D1B3BB5C992}" srcOrd="1" destOrd="0" presId="urn:microsoft.com/office/officeart/2005/8/layout/hierarchy1"/>
    <dgm:cxn modelId="{3D1BD1DB-CB54-0146-987A-0E3694ABD8B4}" type="presParOf" srcId="{CEE4660B-6A3A-2143-A8C4-249F8C459255}" destId="{F7B2B89B-56AC-2147-BCEE-36DAEE8930FA}" srcOrd="1" destOrd="0" presId="urn:microsoft.com/office/officeart/2005/8/layout/hierarchy1"/>
    <dgm:cxn modelId="{71ACDEEC-681E-5945-80FA-4F74645FC440}" type="presParOf" srcId="{548FC16B-CD21-9C4D-B71F-65EBA078F963}" destId="{46275560-3F4C-5D43-A51E-D5676C980ADA}" srcOrd="2" destOrd="0" presId="urn:microsoft.com/office/officeart/2005/8/layout/hierarchy1"/>
    <dgm:cxn modelId="{759886B6-9013-3646-A9BB-CA0FFC146994}" type="presParOf" srcId="{548FC16B-CD21-9C4D-B71F-65EBA078F963}" destId="{F199D8F7-67A2-5A43-8AF1-01561EC55C08}" srcOrd="3" destOrd="0" presId="urn:microsoft.com/office/officeart/2005/8/layout/hierarchy1"/>
    <dgm:cxn modelId="{ACB2DC5B-73B1-9143-BE4A-C4A927174280}" type="presParOf" srcId="{F199D8F7-67A2-5A43-8AF1-01561EC55C08}" destId="{97DF5AD0-E210-704E-9965-5B474B26CBE9}" srcOrd="0" destOrd="0" presId="urn:microsoft.com/office/officeart/2005/8/layout/hierarchy1"/>
    <dgm:cxn modelId="{608248DC-8E60-D346-97B3-F46414E94C08}" type="presParOf" srcId="{97DF5AD0-E210-704E-9965-5B474B26CBE9}" destId="{03AB9858-8E5B-954B-9E55-04C3C6A10343}" srcOrd="0" destOrd="0" presId="urn:microsoft.com/office/officeart/2005/8/layout/hierarchy1"/>
    <dgm:cxn modelId="{FB2C95A0-77B7-2E4A-9D8C-DD38A6545F9F}" type="presParOf" srcId="{97DF5AD0-E210-704E-9965-5B474B26CBE9}" destId="{4FE8292F-2408-0246-8DD0-4924AB2C9CE5}" srcOrd="1" destOrd="0" presId="urn:microsoft.com/office/officeart/2005/8/layout/hierarchy1"/>
    <dgm:cxn modelId="{72C9EF5F-5186-4D47-9DB6-A9679E6CA689}" type="presParOf" srcId="{F199D8F7-67A2-5A43-8AF1-01561EC55C08}" destId="{66EB6284-DB6D-7B43-8239-109A0A219A6C}" srcOrd="1" destOrd="0" presId="urn:microsoft.com/office/officeart/2005/8/layout/hierarchy1"/>
    <dgm:cxn modelId="{8B9F8A1F-C4FE-9749-BF49-3DC9CFD8AB0B}" type="presParOf" srcId="{0248FC3D-1ED4-CB44-A933-D390E20F3E32}" destId="{D3DA2932-14A6-BE40-BA6A-100E2B0108A9}" srcOrd="2" destOrd="0" presId="urn:microsoft.com/office/officeart/2005/8/layout/hierarchy1"/>
    <dgm:cxn modelId="{E22628E1-D8AF-704A-A267-96A48578DAF9}" type="presParOf" srcId="{0248FC3D-1ED4-CB44-A933-D390E20F3E32}" destId="{CE1C719A-A3B1-7440-A7A3-F5C5FD3C3FA2}" srcOrd="3" destOrd="0" presId="urn:microsoft.com/office/officeart/2005/8/layout/hierarchy1"/>
    <dgm:cxn modelId="{BF833387-C5E7-F341-A117-FEB3438BE101}" type="presParOf" srcId="{CE1C719A-A3B1-7440-A7A3-F5C5FD3C3FA2}" destId="{EAAF5E7B-602F-AB40-95BE-43EA0A175B42}" srcOrd="0" destOrd="0" presId="urn:microsoft.com/office/officeart/2005/8/layout/hierarchy1"/>
    <dgm:cxn modelId="{1FED1731-D861-3C4B-84A1-ADB51805194D}" type="presParOf" srcId="{EAAF5E7B-602F-AB40-95BE-43EA0A175B42}" destId="{F44B1041-05A0-F047-907F-33F3C80A686C}" srcOrd="0" destOrd="0" presId="urn:microsoft.com/office/officeart/2005/8/layout/hierarchy1"/>
    <dgm:cxn modelId="{9E04FCAE-A55D-E640-BA2F-D3785A6DEB12}" type="presParOf" srcId="{EAAF5E7B-602F-AB40-95BE-43EA0A175B42}" destId="{A5ABA943-0701-7148-894E-06D9292ABFDD}" srcOrd="1" destOrd="0" presId="urn:microsoft.com/office/officeart/2005/8/layout/hierarchy1"/>
    <dgm:cxn modelId="{9F3C3725-8BB7-B34D-8FF2-F0AE8CFCED4C}" type="presParOf" srcId="{CE1C719A-A3B1-7440-A7A3-F5C5FD3C3FA2}" destId="{93900552-B843-2E42-9EA1-5A64FE82CDC9}" srcOrd="1" destOrd="0" presId="urn:microsoft.com/office/officeart/2005/8/layout/hierarchy1"/>
    <dgm:cxn modelId="{56D76D58-1FB6-8148-B2D9-3C129B8F58DB}" type="presParOf" srcId="{93900552-B843-2E42-9EA1-5A64FE82CDC9}" destId="{5EF80847-83A9-2645-9E3C-99DFFA7CBFAF}" srcOrd="0" destOrd="0" presId="urn:microsoft.com/office/officeart/2005/8/layout/hierarchy1"/>
    <dgm:cxn modelId="{8FC7E17D-0FD3-064D-8970-9168B4FDCC1F}" type="presParOf" srcId="{93900552-B843-2E42-9EA1-5A64FE82CDC9}" destId="{5267ADB5-A6C8-5A4D-A8D5-EF9A17CAD8A1}" srcOrd="1" destOrd="0" presId="urn:microsoft.com/office/officeart/2005/8/layout/hierarchy1"/>
    <dgm:cxn modelId="{D3930D24-435F-4E43-84E5-1D755C138D5B}" type="presParOf" srcId="{5267ADB5-A6C8-5A4D-A8D5-EF9A17CAD8A1}" destId="{AFF92D3F-778C-A849-9241-7BEEB0CD0730}" srcOrd="0" destOrd="0" presId="urn:microsoft.com/office/officeart/2005/8/layout/hierarchy1"/>
    <dgm:cxn modelId="{8D00C6B1-12F8-A948-9063-58504C39AC11}" type="presParOf" srcId="{AFF92D3F-778C-A849-9241-7BEEB0CD0730}" destId="{6B2F0C62-7A8E-1A41-ABAA-0AB6C9C2F2FC}" srcOrd="0" destOrd="0" presId="urn:microsoft.com/office/officeart/2005/8/layout/hierarchy1"/>
    <dgm:cxn modelId="{2E81826F-D623-194F-B7DC-42F110B86F24}" type="presParOf" srcId="{AFF92D3F-778C-A849-9241-7BEEB0CD0730}" destId="{4716C6B0-A684-3F42-A389-E732619C5CEB}" srcOrd="1" destOrd="0" presId="urn:microsoft.com/office/officeart/2005/8/layout/hierarchy1"/>
    <dgm:cxn modelId="{B0FC91FB-185D-6F47-B098-B1708D99D0C9}" type="presParOf" srcId="{5267ADB5-A6C8-5A4D-A8D5-EF9A17CAD8A1}" destId="{B17BD21E-DC06-EF41-8BCA-788CBA4095FA}" srcOrd="1" destOrd="0" presId="urn:microsoft.com/office/officeart/2005/8/layout/hierarchy1"/>
    <dgm:cxn modelId="{188833AE-60A9-F04F-B5A4-5D7A7142C5F3}" type="presParOf" srcId="{93900552-B843-2E42-9EA1-5A64FE82CDC9}" destId="{860C8FDA-7576-BB44-A8AF-FE057F7D1501}" srcOrd="2" destOrd="0" presId="urn:microsoft.com/office/officeart/2005/8/layout/hierarchy1"/>
    <dgm:cxn modelId="{66ECF621-CE9C-A342-81A2-D731F89C7D9E}" type="presParOf" srcId="{93900552-B843-2E42-9EA1-5A64FE82CDC9}" destId="{06C245F4-220A-6A4E-8E34-7C87026868CF}" srcOrd="3" destOrd="0" presId="urn:microsoft.com/office/officeart/2005/8/layout/hierarchy1"/>
    <dgm:cxn modelId="{031E6675-9EB9-514E-9ECC-72F74FD2A81C}" type="presParOf" srcId="{06C245F4-220A-6A4E-8E34-7C87026868CF}" destId="{4D566879-A599-0D47-A13A-CB4A2F8D3800}" srcOrd="0" destOrd="0" presId="urn:microsoft.com/office/officeart/2005/8/layout/hierarchy1"/>
    <dgm:cxn modelId="{38F2A491-63C2-0445-A592-B36EF4E7C910}" type="presParOf" srcId="{4D566879-A599-0D47-A13A-CB4A2F8D3800}" destId="{A631D117-802B-824C-A780-0CB51D7CBAB2}" srcOrd="0" destOrd="0" presId="urn:microsoft.com/office/officeart/2005/8/layout/hierarchy1"/>
    <dgm:cxn modelId="{FC17BFE2-C6CE-DC47-AC48-4167F85C2CA2}" type="presParOf" srcId="{4D566879-A599-0D47-A13A-CB4A2F8D3800}" destId="{4D804B66-DCD2-134E-9173-382C6A1A1396}" srcOrd="1" destOrd="0" presId="urn:microsoft.com/office/officeart/2005/8/layout/hierarchy1"/>
    <dgm:cxn modelId="{53559648-2F14-644F-8980-D281733C61B0}" type="presParOf" srcId="{06C245F4-220A-6A4E-8E34-7C87026868CF}" destId="{BF98D65A-CDED-234C-9CDD-302DF82B28E8}" srcOrd="1" destOrd="0" presId="urn:microsoft.com/office/officeart/2005/8/layout/hierarchy1"/>
    <dgm:cxn modelId="{2AE32EA7-21A2-0B4F-8D10-6F0EE6330A99}" type="presParOf" srcId="{0248FC3D-1ED4-CB44-A933-D390E20F3E32}" destId="{473C94DE-C107-3248-8635-6A88903FA538}" srcOrd="4" destOrd="0" presId="urn:microsoft.com/office/officeart/2005/8/layout/hierarchy1"/>
    <dgm:cxn modelId="{24EC00EC-A658-ED4E-9F38-997AEDF2F479}" type="presParOf" srcId="{0248FC3D-1ED4-CB44-A933-D390E20F3E32}" destId="{F180B974-40F0-8042-866B-F7D7155F0B20}" srcOrd="5" destOrd="0" presId="urn:microsoft.com/office/officeart/2005/8/layout/hierarchy1"/>
    <dgm:cxn modelId="{621755BE-5F2C-BF42-9B0D-11EC8EEBF61E}" type="presParOf" srcId="{F180B974-40F0-8042-866B-F7D7155F0B20}" destId="{FF6A65D6-6742-F742-9DB3-202D6FE8E685}" srcOrd="0" destOrd="0" presId="urn:microsoft.com/office/officeart/2005/8/layout/hierarchy1"/>
    <dgm:cxn modelId="{AE790488-2EA6-244E-8AAE-4A7C37ED875D}" type="presParOf" srcId="{FF6A65D6-6742-F742-9DB3-202D6FE8E685}" destId="{2AD9F464-2E86-4D46-B501-5088B8B6A6B5}" srcOrd="0" destOrd="0" presId="urn:microsoft.com/office/officeart/2005/8/layout/hierarchy1"/>
    <dgm:cxn modelId="{2646A0E6-4FDE-CE40-A589-32D1F8539BEC}" type="presParOf" srcId="{FF6A65D6-6742-F742-9DB3-202D6FE8E685}" destId="{AB04C458-B6E5-4548-9AD7-CFA0E4B7B523}" srcOrd="1" destOrd="0" presId="urn:microsoft.com/office/officeart/2005/8/layout/hierarchy1"/>
    <dgm:cxn modelId="{72D83D01-EFC5-0246-963D-551B4AA244FF}" type="presParOf" srcId="{F180B974-40F0-8042-866B-F7D7155F0B20}" destId="{C0EC8B27-D25E-C14C-8135-F554D6A762B7}" srcOrd="1" destOrd="0" presId="urn:microsoft.com/office/officeart/2005/8/layout/hierarchy1"/>
    <dgm:cxn modelId="{A4BBBA22-12BA-1B49-9124-993A3533753C}" type="presParOf" srcId="{0248FC3D-1ED4-CB44-A933-D390E20F3E32}" destId="{B356AAA3-EC55-AC46-84FF-F56BCF6A87B3}" srcOrd="6" destOrd="0" presId="urn:microsoft.com/office/officeart/2005/8/layout/hierarchy1"/>
    <dgm:cxn modelId="{A011A959-8730-0B4F-8890-C1982D615A94}" type="presParOf" srcId="{0248FC3D-1ED4-CB44-A933-D390E20F3E32}" destId="{2DC3DBC7-ADA1-E34A-B2D3-B6E04FB0B18C}" srcOrd="7" destOrd="0" presId="urn:microsoft.com/office/officeart/2005/8/layout/hierarchy1"/>
    <dgm:cxn modelId="{9879ED33-A0C5-E34A-9F3B-5D1CF93E2686}" type="presParOf" srcId="{2DC3DBC7-ADA1-E34A-B2D3-B6E04FB0B18C}" destId="{D47D7B36-0700-9E40-AF05-67011C3A8959}" srcOrd="0" destOrd="0" presId="urn:microsoft.com/office/officeart/2005/8/layout/hierarchy1"/>
    <dgm:cxn modelId="{4E8EFE14-4C7B-454B-A00E-9F8EE4FACB41}" type="presParOf" srcId="{D47D7B36-0700-9E40-AF05-67011C3A8959}" destId="{F7647130-729F-0845-B3C4-8BECBF2F4F04}" srcOrd="0" destOrd="0" presId="urn:microsoft.com/office/officeart/2005/8/layout/hierarchy1"/>
    <dgm:cxn modelId="{1E57DF1B-9DB6-2541-8265-AC39C4A6441A}" type="presParOf" srcId="{D47D7B36-0700-9E40-AF05-67011C3A8959}" destId="{5EB1FA05-0163-1742-8B89-347B1FB5D6BB}" srcOrd="1" destOrd="0" presId="urn:microsoft.com/office/officeart/2005/8/layout/hierarchy1"/>
    <dgm:cxn modelId="{2E1EF49B-E2B7-C44E-A7DE-879B86A32539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69EFE141-37F0-2C47-901A-EF083A88BAB3}" type="presOf" srcId="{507B002C-BB0E-6343-AB63-6A49F19CCEF6}" destId="{B356AAA3-EC55-AC46-84FF-F56BCF6A87B3}" srcOrd="0" destOrd="0" presId="urn:microsoft.com/office/officeart/2005/8/layout/hierarchy1"/>
    <dgm:cxn modelId="{8F600D65-B441-7E47-8F99-884D34DA427B}" type="presOf" srcId="{3F14A4C6-C149-214F-BF65-AEFDB6D1CD94}" destId="{5EB1FA05-0163-1742-8B89-347B1FB5D6BB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D6F69AC5-051E-4446-9536-924B5291C3AE}" type="presOf" srcId="{0DA6156E-130D-D747-8B91-2395E7816C9C}" destId="{AB04C458-B6E5-4548-9AD7-CFA0E4B7B52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545CFE4F-824D-3649-A492-B7E46D6D34D1}" type="presOf" srcId="{AAC06B4D-94B7-5A4E-8AC8-80B28E750CE9}" destId="{A5ABA943-0701-7148-894E-06D9292ABFDD}" srcOrd="0" destOrd="0" presId="urn:microsoft.com/office/officeart/2005/8/layout/hierarchy1"/>
    <dgm:cxn modelId="{1D5BB2E4-86E1-3141-8470-E6566D81B82F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0265D7B7-A6E7-A04E-AFBF-AA38654F3A75}" type="presOf" srcId="{B0358F11-7EA6-4D44-A891-10BFAECB9563}" destId="{C3271D8A-A9B6-CA4E-B6DF-1F69E3B3057F}" srcOrd="0" destOrd="0" presId="urn:microsoft.com/office/officeart/2005/8/layout/hierarchy1"/>
    <dgm:cxn modelId="{AFD5BDED-3FE5-9947-A21E-02517098D62B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B66398A-A89F-E84F-A861-C3A1E8EDC56F}" type="presOf" srcId="{AED4F8B5-0C24-2F48-BF24-3464DB03E89D}" destId="{29441CB7-F537-1947-87B2-362FFA00158E}" srcOrd="0" destOrd="0" presId="urn:microsoft.com/office/officeart/2005/8/layout/hierarchy1"/>
    <dgm:cxn modelId="{C3BBD64C-287B-4B4A-9F40-BF640C5163A8}" type="presOf" srcId="{53A1FD2A-ECFC-C245-828A-E4B98E1F42AE}" destId="{C21B7274-200E-BE44-934E-51E68789DE36}" srcOrd="0" destOrd="0" presId="urn:microsoft.com/office/officeart/2005/8/layout/hierarchy1"/>
    <dgm:cxn modelId="{71AD5C71-29E9-3643-9E98-58DC84D4FBB9}" type="presOf" srcId="{A025413C-F9BF-4848-A29D-A37A5E9DD32B}" destId="{D3DA2932-14A6-BE40-BA6A-100E2B0108A9}" srcOrd="0" destOrd="0" presId="urn:microsoft.com/office/officeart/2005/8/layout/hierarchy1"/>
    <dgm:cxn modelId="{FAB3ECF2-57E8-3E4B-B1BC-899FBC34906A}" type="presParOf" srcId="{C3271D8A-A9B6-CA4E-B6DF-1F69E3B3057F}" destId="{3F6A0827-2255-404F-BF7D-0DBC6080027F}" srcOrd="0" destOrd="0" presId="urn:microsoft.com/office/officeart/2005/8/layout/hierarchy1"/>
    <dgm:cxn modelId="{541415AE-A08E-E34F-A283-A08F835A51A1}" type="presParOf" srcId="{3F6A0827-2255-404F-BF7D-0DBC6080027F}" destId="{4BBF33B2-C3D6-1247-918B-9E87EB343E96}" srcOrd="0" destOrd="0" presId="urn:microsoft.com/office/officeart/2005/8/layout/hierarchy1"/>
    <dgm:cxn modelId="{33DAFFB0-76AB-5F4D-8BA0-34E800345BBB}" type="presParOf" srcId="{4BBF33B2-C3D6-1247-918B-9E87EB343E96}" destId="{11660B83-DF82-5A46-BC50-E857235CAF74}" srcOrd="0" destOrd="0" presId="urn:microsoft.com/office/officeart/2005/8/layout/hierarchy1"/>
    <dgm:cxn modelId="{84C9876A-78B5-E746-A43F-E79CDDAD8DE6}" type="presParOf" srcId="{4BBF33B2-C3D6-1247-918B-9E87EB343E96}" destId="{29441CB7-F537-1947-87B2-362FFA00158E}" srcOrd="1" destOrd="0" presId="urn:microsoft.com/office/officeart/2005/8/layout/hierarchy1"/>
    <dgm:cxn modelId="{6A9EDAE1-C882-184D-BA32-EB8550C26919}" type="presParOf" srcId="{3F6A0827-2255-404F-BF7D-0DBC6080027F}" destId="{0248FC3D-1ED4-CB44-A933-D390E20F3E32}" srcOrd="1" destOrd="0" presId="urn:microsoft.com/office/officeart/2005/8/layout/hierarchy1"/>
    <dgm:cxn modelId="{6BC7EA85-EFB6-4642-B206-C68176D2F0E8}" type="presParOf" srcId="{0248FC3D-1ED4-CB44-A933-D390E20F3E32}" destId="{C21B7274-200E-BE44-934E-51E68789DE36}" srcOrd="0" destOrd="0" presId="urn:microsoft.com/office/officeart/2005/8/layout/hierarchy1"/>
    <dgm:cxn modelId="{776BE74D-6F39-AC4A-A4DC-4FFBF26E3A56}" type="presParOf" srcId="{0248FC3D-1ED4-CB44-A933-D390E20F3E32}" destId="{08AA46EA-16FC-5F4F-AB13-34CD91B1EA27}" srcOrd="1" destOrd="0" presId="urn:microsoft.com/office/officeart/2005/8/layout/hierarchy1"/>
    <dgm:cxn modelId="{B749954D-DC33-9042-9065-928391856DF8}" type="presParOf" srcId="{08AA46EA-16FC-5F4F-AB13-34CD91B1EA27}" destId="{DEC27763-C6C1-354D-9479-102E17EEDB91}" srcOrd="0" destOrd="0" presId="urn:microsoft.com/office/officeart/2005/8/layout/hierarchy1"/>
    <dgm:cxn modelId="{B602AC55-7528-E84D-B012-8EE35E3EB955}" type="presParOf" srcId="{DEC27763-C6C1-354D-9479-102E17EEDB91}" destId="{9BD78EE9-C1FB-0043-A5BA-3BD98D5B0DFC}" srcOrd="0" destOrd="0" presId="urn:microsoft.com/office/officeart/2005/8/layout/hierarchy1"/>
    <dgm:cxn modelId="{F610CC83-19CD-B145-84B5-1F4984FDCDF1}" type="presParOf" srcId="{DEC27763-C6C1-354D-9479-102E17EEDB91}" destId="{7011FD04-0D25-C147-9FA5-CD49C741CA99}" srcOrd="1" destOrd="0" presId="urn:microsoft.com/office/officeart/2005/8/layout/hierarchy1"/>
    <dgm:cxn modelId="{A16DBB48-1957-EE44-9244-67C41E9CE0B0}" type="presParOf" srcId="{08AA46EA-16FC-5F4F-AB13-34CD91B1EA27}" destId="{548FC16B-CD21-9C4D-B71F-65EBA078F963}" srcOrd="1" destOrd="0" presId="urn:microsoft.com/office/officeart/2005/8/layout/hierarchy1"/>
    <dgm:cxn modelId="{713215F5-285E-8A4A-AB68-08B7F91FFBAE}" type="presParOf" srcId="{0248FC3D-1ED4-CB44-A933-D390E20F3E32}" destId="{D3DA2932-14A6-BE40-BA6A-100E2B0108A9}" srcOrd="2" destOrd="0" presId="urn:microsoft.com/office/officeart/2005/8/layout/hierarchy1"/>
    <dgm:cxn modelId="{EFB4275E-F0A5-5140-8F03-7072673EBE26}" type="presParOf" srcId="{0248FC3D-1ED4-CB44-A933-D390E20F3E32}" destId="{CE1C719A-A3B1-7440-A7A3-F5C5FD3C3FA2}" srcOrd="3" destOrd="0" presId="urn:microsoft.com/office/officeart/2005/8/layout/hierarchy1"/>
    <dgm:cxn modelId="{B3FFEAAB-794A-664D-9E7E-C75BEAF92934}" type="presParOf" srcId="{CE1C719A-A3B1-7440-A7A3-F5C5FD3C3FA2}" destId="{EAAF5E7B-602F-AB40-95BE-43EA0A175B42}" srcOrd="0" destOrd="0" presId="urn:microsoft.com/office/officeart/2005/8/layout/hierarchy1"/>
    <dgm:cxn modelId="{7670BCE6-F534-7649-9E09-BA16356365BB}" type="presParOf" srcId="{EAAF5E7B-602F-AB40-95BE-43EA0A175B42}" destId="{F44B1041-05A0-F047-907F-33F3C80A686C}" srcOrd="0" destOrd="0" presId="urn:microsoft.com/office/officeart/2005/8/layout/hierarchy1"/>
    <dgm:cxn modelId="{2770E004-4D2D-2943-8F5C-0259F6B0624D}" type="presParOf" srcId="{EAAF5E7B-602F-AB40-95BE-43EA0A175B42}" destId="{A5ABA943-0701-7148-894E-06D9292ABFDD}" srcOrd="1" destOrd="0" presId="urn:microsoft.com/office/officeart/2005/8/layout/hierarchy1"/>
    <dgm:cxn modelId="{688D685D-299F-0B49-AAEE-14A7FE10777B}" type="presParOf" srcId="{CE1C719A-A3B1-7440-A7A3-F5C5FD3C3FA2}" destId="{93900552-B843-2E42-9EA1-5A64FE82CDC9}" srcOrd="1" destOrd="0" presId="urn:microsoft.com/office/officeart/2005/8/layout/hierarchy1"/>
    <dgm:cxn modelId="{6939F6F5-819C-B049-BC47-925B20BBC378}" type="presParOf" srcId="{0248FC3D-1ED4-CB44-A933-D390E20F3E32}" destId="{473C94DE-C107-3248-8635-6A88903FA538}" srcOrd="4" destOrd="0" presId="urn:microsoft.com/office/officeart/2005/8/layout/hierarchy1"/>
    <dgm:cxn modelId="{C8F20ED6-65D0-7142-AAF4-556E45BB4015}" type="presParOf" srcId="{0248FC3D-1ED4-CB44-A933-D390E20F3E32}" destId="{F180B974-40F0-8042-866B-F7D7155F0B20}" srcOrd="5" destOrd="0" presId="urn:microsoft.com/office/officeart/2005/8/layout/hierarchy1"/>
    <dgm:cxn modelId="{F40BABCC-4F93-B64A-84C5-320EB1603376}" type="presParOf" srcId="{F180B974-40F0-8042-866B-F7D7155F0B20}" destId="{FF6A65D6-6742-F742-9DB3-202D6FE8E685}" srcOrd="0" destOrd="0" presId="urn:microsoft.com/office/officeart/2005/8/layout/hierarchy1"/>
    <dgm:cxn modelId="{15B2CCE1-6D20-154A-AC89-B8EDCF24BD22}" type="presParOf" srcId="{FF6A65D6-6742-F742-9DB3-202D6FE8E685}" destId="{2AD9F464-2E86-4D46-B501-5088B8B6A6B5}" srcOrd="0" destOrd="0" presId="urn:microsoft.com/office/officeart/2005/8/layout/hierarchy1"/>
    <dgm:cxn modelId="{2468C77B-1603-CB43-B774-63F0C8B0D8C0}" type="presParOf" srcId="{FF6A65D6-6742-F742-9DB3-202D6FE8E685}" destId="{AB04C458-B6E5-4548-9AD7-CFA0E4B7B523}" srcOrd="1" destOrd="0" presId="urn:microsoft.com/office/officeart/2005/8/layout/hierarchy1"/>
    <dgm:cxn modelId="{57B97FCF-2316-F14F-8F5A-A87D87D9D720}" type="presParOf" srcId="{F180B974-40F0-8042-866B-F7D7155F0B20}" destId="{C0EC8B27-D25E-C14C-8135-F554D6A762B7}" srcOrd="1" destOrd="0" presId="urn:microsoft.com/office/officeart/2005/8/layout/hierarchy1"/>
    <dgm:cxn modelId="{8098BC27-C9D8-6341-8023-5C54C09CAC8C}" type="presParOf" srcId="{0248FC3D-1ED4-CB44-A933-D390E20F3E32}" destId="{B356AAA3-EC55-AC46-84FF-F56BCF6A87B3}" srcOrd="6" destOrd="0" presId="urn:microsoft.com/office/officeart/2005/8/layout/hierarchy1"/>
    <dgm:cxn modelId="{4B793D7A-6204-ED4A-9B38-77812E883374}" type="presParOf" srcId="{0248FC3D-1ED4-CB44-A933-D390E20F3E32}" destId="{2DC3DBC7-ADA1-E34A-B2D3-B6E04FB0B18C}" srcOrd="7" destOrd="0" presId="urn:microsoft.com/office/officeart/2005/8/layout/hierarchy1"/>
    <dgm:cxn modelId="{FDA69602-D303-9B4B-A06A-C201F2427E07}" type="presParOf" srcId="{2DC3DBC7-ADA1-E34A-B2D3-B6E04FB0B18C}" destId="{D47D7B36-0700-9E40-AF05-67011C3A8959}" srcOrd="0" destOrd="0" presId="urn:microsoft.com/office/officeart/2005/8/layout/hierarchy1"/>
    <dgm:cxn modelId="{2BAACAFC-3D8F-9E48-9788-7FFD2C723877}" type="presParOf" srcId="{D47D7B36-0700-9E40-AF05-67011C3A8959}" destId="{F7647130-729F-0845-B3C4-8BECBF2F4F04}" srcOrd="0" destOrd="0" presId="urn:microsoft.com/office/officeart/2005/8/layout/hierarchy1"/>
    <dgm:cxn modelId="{9725B995-964E-1248-BF3A-5720C73766E9}" type="presParOf" srcId="{D47D7B36-0700-9E40-AF05-67011C3A8959}" destId="{5EB1FA05-0163-1742-8B89-347B1FB5D6BB}" srcOrd="1" destOrd="0" presId="urn:microsoft.com/office/officeart/2005/8/layout/hierarchy1"/>
    <dgm:cxn modelId="{2ED083B9-B379-8647-BE47-CC7F0BE86B3D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2775E06-332A-5844-82D2-3E352E52ABD7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DEB0737B-CB4D-F147-BBF0-46B396F7CC87}" type="presOf" srcId="{5FA88A73-B40C-2044-A671-A999F0E74566}" destId="{4FE8292F-2408-0246-8DD0-4924AB2C9CE5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F2ADE484-EFF1-344F-8ED3-61D6E15AD8D6}" type="presOf" srcId="{AED4F8B5-0C24-2F48-BF24-3464DB03E89D}" destId="{29441CB7-F537-1947-87B2-362FFA00158E}" srcOrd="0" destOrd="0" presId="urn:microsoft.com/office/officeart/2005/8/layout/hierarchy1"/>
    <dgm:cxn modelId="{C32B912B-2F4B-694C-BDE8-CC168003BE42}" type="presOf" srcId="{3F14A4C6-C149-214F-BF65-AEFDB6D1CD94}" destId="{5EB1FA05-0163-1742-8B89-347B1FB5D6BB}" srcOrd="0" destOrd="0" presId="urn:microsoft.com/office/officeart/2005/8/layout/hierarchy1"/>
    <dgm:cxn modelId="{29B619F4-8675-DE47-934F-BB9985689503}" type="presOf" srcId="{2EA097C3-A543-8B4A-9644-E9A6162F4338}" destId="{473C94DE-C107-3248-8635-6A88903FA538}" srcOrd="0" destOrd="0" presId="urn:microsoft.com/office/officeart/2005/8/layout/hierarchy1"/>
    <dgm:cxn modelId="{0F68C027-2107-734D-A642-184396FC1D00}" type="presOf" srcId="{37418B6F-C2FA-3340-9923-C6C7FBDC7541}" destId="{7011FD04-0D25-C147-9FA5-CD49C741CA99}" srcOrd="0" destOrd="0" presId="urn:microsoft.com/office/officeart/2005/8/layout/hierarchy1"/>
    <dgm:cxn modelId="{AB24558A-FFF4-FF48-AE96-7A4D5B3E9691}" type="presOf" srcId="{AAC06B4D-94B7-5A4E-8AC8-80B28E750CE9}" destId="{A5ABA943-0701-7148-894E-06D9292ABFDD}" srcOrd="0" destOrd="0" presId="urn:microsoft.com/office/officeart/2005/8/layout/hierarchy1"/>
    <dgm:cxn modelId="{54577B28-373E-C346-96E6-F452058697DB}" type="presOf" srcId="{367FA2DE-00E2-984A-A9CA-6E45042C84E5}" destId="{30D8696B-39E5-C245-BEE8-804EB0D6EE95}" srcOrd="0" destOrd="0" presId="urn:microsoft.com/office/officeart/2005/8/layout/hierarchy1"/>
    <dgm:cxn modelId="{207499D6-017B-3048-A17C-470F22BD9665}" type="presOf" srcId="{D12DC33D-C62E-3C4C-863F-00D8DC472D70}" destId="{46275560-3F4C-5D43-A51E-D5676C980ADA}" srcOrd="0" destOrd="0" presId="urn:microsoft.com/office/officeart/2005/8/layout/hierarchy1"/>
    <dgm:cxn modelId="{09ED5C40-291A-1346-B6D6-75B4404FD0B1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7E02EBA-6FA1-A64D-97E3-0D259EFF332B}" type="presOf" srcId="{9EE2346F-6A51-5944-9A52-076264C25D50}" destId="{44D805DE-38C0-6940-B8BA-5D1B3BB5C992}" srcOrd="0" destOrd="0" presId="urn:microsoft.com/office/officeart/2005/8/layout/hierarchy1"/>
    <dgm:cxn modelId="{8A3C5746-AEA9-3E48-9F5B-67EE3E471C31}" type="presOf" srcId="{CCE0E727-2693-2D4E-BBA5-A6011FA304A3}" destId="{4D804B66-DCD2-134E-9173-382C6A1A139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798627A4-771B-E840-8543-6A2C1E40C1EB}" type="presOf" srcId="{507B002C-BB0E-6343-AB63-6A49F19CCEF6}" destId="{B356AAA3-EC55-AC46-84FF-F56BCF6A87B3}" srcOrd="0" destOrd="0" presId="urn:microsoft.com/office/officeart/2005/8/layout/hierarchy1"/>
    <dgm:cxn modelId="{A3D3FF7C-2EDF-A64D-A1C6-73AF84B41BD2}" type="presOf" srcId="{B0358F11-7EA6-4D44-A891-10BFAECB9563}" destId="{C3271D8A-A9B6-CA4E-B6DF-1F69E3B3057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40B4F139-93B6-B844-9A8D-D01ABF7A71E8}" type="presOf" srcId="{C41F7DC8-8F91-B049-8687-CEBD93AF02A1}" destId="{4716C6B0-A684-3F42-A389-E732619C5CEB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DE59157D-4CC9-314E-BF4D-32DAF7B17505}" type="presOf" srcId="{A025413C-F9BF-4848-A29D-A37A5E9DD32B}" destId="{D3DA2932-14A6-BE40-BA6A-100E2B0108A9}" srcOrd="0" destOrd="0" presId="urn:microsoft.com/office/officeart/2005/8/layout/hierarchy1"/>
    <dgm:cxn modelId="{21A0C01D-71A0-2840-93E1-5FD589FEB994}" type="presOf" srcId="{53A1FD2A-ECFC-C245-828A-E4B98E1F42AE}" destId="{C21B7274-200E-BE44-934E-51E68789DE36}" srcOrd="0" destOrd="0" presId="urn:microsoft.com/office/officeart/2005/8/layout/hierarchy1"/>
    <dgm:cxn modelId="{0573B715-D0EB-AA44-B709-CEAE4F858027}" type="presOf" srcId="{0DA6156E-130D-D747-8B91-2395E7816C9C}" destId="{AB04C458-B6E5-4548-9AD7-CFA0E4B7B523}" srcOrd="0" destOrd="0" presId="urn:microsoft.com/office/officeart/2005/8/layout/hierarchy1"/>
    <dgm:cxn modelId="{929E5A0C-1081-2444-907C-9FAD31E43273}" type="presParOf" srcId="{C3271D8A-A9B6-CA4E-B6DF-1F69E3B3057F}" destId="{3F6A0827-2255-404F-BF7D-0DBC6080027F}" srcOrd="0" destOrd="0" presId="urn:microsoft.com/office/officeart/2005/8/layout/hierarchy1"/>
    <dgm:cxn modelId="{18DB8389-C178-7144-B954-10F8B075E7BE}" type="presParOf" srcId="{3F6A0827-2255-404F-BF7D-0DBC6080027F}" destId="{4BBF33B2-C3D6-1247-918B-9E87EB343E96}" srcOrd="0" destOrd="0" presId="urn:microsoft.com/office/officeart/2005/8/layout/hierarchy1"/>
    <dgm:cxn modelId="{1ED9AB7B-D98E-734C-BF86-3EAC5867F520}" type="presParOf" srcId="{4BBF33B2-C3D6-1247-918B-9E87EB343E96}" destId="{11660B83-DF82-5A46-BC50-E857235CAF74}" srcOrd="0" destOrd="0" presId="urn:microsoft.com/office/officeart/2005/8/layout/hierarchy1"/>
    <dgm:cxn modelId="{79F00F99-5969-FA4B-8DAF-FA8A51CF9D76}" type="presParOf" srcId="{4BBF33B2-C3D6-1247-918B-9E87EB343E96}" destId="{29441CB7-F537-1947-87B2-362FFA00158E}" srcOrd="1" destOrd="0" presId="urn:microsoft.com/office/officeart/2005/8/layout/hierarchy1"/>
    <dgm:cxn modelId="{67A69F0A-13AE-3C4F-AE79-1CA645E415A3}" type="presParOf" srcId="{3F6A0827-2255-404F-BF7D-0DBC6080027F}" destId="{0248FC3D-1ED4-CB44-A933-D390E20F3E32}" srcOrd="1" destOrd="0" presId="urn:microsoft.com/office/officeart/2005/8/layout/hierarchy1"/>
    <dgm:cxn modelId="{625352EF-C7C7-AC4E-B81E-336F55E20619}" type="presParOf" srcId="{0248FC3D-1ED4-CB44-A933-D390E20F3E32}" destId="{C21B7274-200E-BE44-934E-51E68789DE36}" srcOrd="0" destOrd="0" presId="urn:microsoft.com/office/officeart/2005/8/layout/hierarchy1"/>
    <dgm:cxn modelId="{5CA94FFE-C95A-324A-80C4-6BB3AA64A5FA}" type="presParOf" srcId="{0248FC3D-1ED4-CB44-A933-D390E20F3E32}" destId="{08AA46EA-16FC-5F4F-AB13-34CD91B1EA27}" srcOrd="1" destOrd="0" presId="urn:microsoft.com/office/officeart/2005/8/layout/hierarchy1"/>
    <dgm:cxn modelId="{87FE6215-DD22-B946-AA62-3232AE7AE4E0}" type="presParOf" srcId="{08AA46EA-16FC-5F4F-AB13-34CD91B1EA27}" destId="{DEC27763-C6C1-354D-9479-102E17EEDB91}" srcOrd="0" destOrd="0" presId="urn:microsoft.com/office/officeart/2005/8/layout/hierarchy1"/>
    <dgm:cxn modelId="{F52AA2DD-890F-A84C-9AA5-3A55199486EF}" type="presParOf" srcId="{DEC27763-C6C1-354D-9479-102E17EEDB91}" destId="{9BD78EE9-C1FB-0043-A5BA-3BD98D5B0DFC}" srcOrd="0" destOrd="0" presId="urn:microsoft.com/office/officeart/2005/8/layout/hierarchy1"/>
    <dgm:cxn modelId="{B3F3F405-67EB-794D-B421-9663F0728974}" type="presParOf" srcId="{DEC27763-C6C1-354D-9479-102E17EEDB91}" destId="{7011FD04-0D25-C147-9FA5-CD49C741CA99}" srcOrd="1" destOrd="0" presId="urn:microsoft.com/office/officeart/2005/8/layout/hierarchy1"/>
    <dgm:cxn modelId="{9D40889E-E4E9-A849-AD98-561A2BCCDED4}" type="presParOf" srcId="{08AA46EA-16FC-5F4F-AB13-34CD91B1EA27}" destId="{548FC16B-CD21-9C4D-B71F-65EBA078F963}" srcOrd="1" destOrd="0" presId="urn:microsoft.com/office/officeart/2005/8/layout/hierarchy1"/>
    <dgm:cxn modelId="{31435ED7-79E0-A047-849C-8FFD99D0E386}" type="presParOf" srcId="{548FC16B-CD21-9C4D-B71F-65EBA078F963}" destId="{30D8696B-39E5-C245-BEE8-804EB0D6EE95}" srcOrd="0" destOrd="0" presId="urn:microsoft.com/office/officeart/2005/8/layout/hierarchy1"/>
    <dgm:cxn modelId="{B882F947-2065-6347-95A9-169092F3D7B6}" type="presParOf" srcId="{548FC16B-CD21-9C4D-B71F-65EBA078F963}" destId="{CEE4660B-6A3A-2143-A8C4-249F8C459255}" srcOrd="1" destOrd="0" presId="urn:microsoft.com/office/officeart/2005/8/layout/hierarchy1"/>
    <dgm:cxn modelId="{6699A268-38AA-2049-8526-C4FBC82003B5}" type="presParOf" srcId="{CEE4660B-6A3A-2143-A8C4-249F8C459255}" destId="{62373B57-3440-C44E-A49D-10011C9431AC}" srcOrd="0" destOrd="0" presId="urn:microsoft.com/office/officeart/2005/8/layout/hierarchy1"/>
    <dgm:cxn modelId="{9FE4DB14-B9AB-104B-8F16-5500DB549C92}" type="presParOf" srcId="{62373B57-3440-C44E-A49D-10011C9431AC}" destId="{790C149E-6A7C-8D4D-A2B9-59C002E82A4E}" srcOrd="0" destOrd="0" presId="urn:microsoft.com/office/officeart/2005/8/layout/hierarchy1"/>
    <dgm:cxn modelId="{FEE990E5-F4BA-B34C-A4C6-4277385834B6}" type="presParOf" srcId="{62373B57-3440-C44E-A49D-10011C9431AC}" destId="{44D805DE-38C0-6940-B8BA-5D1B3BB5C992}" srcOrd="1" destOrd="0" presId="urn:microsoft.com/office/officeart/2005/8/layout/hierarchy1"/>
    <dgm:cxn modelId="{060E796A-7EEF-7948-B43E-8829E73D68CC}" type="presParOf" srcId="{CEE4660B-6A3A-2143-A8C4-249F8C459255}" destId="{F7B2B89B-56AC-2147-BCEE-36DAEE8930FA}" srcOrd="1" destOrd="0" presId="urn:microsoft.com/office/officeart/2005/8/layout/hierarchy1"/>
    <dgm:cxn modelId="{787C4C04-AB1A-0F41-B7C0-C513817BC176}" type="presParOf" srcId="{548FC16B-CD21-9C4D-B71F-65EBA078F963}" destId="{46275560-3F4C-5D43-A51E-D5676C980ADA}" srcOrd="2" destOrd="0" presId="urn:microsoft.com/office/officeart/2005/8/layout/hierarchy1"/>
    <dgm:cxn modelId="{0BD07A20-76E6-954A-9A83-F2230DD84CEB}" type="presParOf" srcId="{548FC16B-CD21-9C4D-B71F-65EBA078F963}" destId="{F199D8F7-67A2-5A43-8AF1-01561EC55C08}" srcOrd="3" destOrd="0" presId="urn:microsoft.com/office/officeart/2005/8/layout/hierarchy1"/>
    <dgm:cxn modelId="{3DFE0EAC-75F6-674E-B057-67F60EE0DB59}" type="presParOf" srcId="{F199D8F7-67A2-5A43-8AF1-01561EC55C08}" destId="{97DF5AD0-E210-704E-9965-5B474B26CBE9}" srcOrd="0" destOrd="0" presId="urn:microsoft.com/office/officeart/2005/8/layout/hierarchy1"/>
    <dgm:cxn modelId="{CC983040-ECAE-6544-B830-BF87B2C88393}" type="presParOf" srcId="{97DF5AD0-E210-704E-9965-5B474B26CBE9}" destId="{03AB9858-8E5B-954B-9E55-04C3C6A10343}" srcOrd="0" destOrd="0" presId="urn:microsoft.com/office/officeart/2005/8/layout/hierarchy1"/>
    <dgm:cxn modelId="{075F97A4-8E5E-774B-8541-8245785F800E}" type="presParOf" srcId="{97DF5AD0-E210-704E-9965-5B474B26CBE9}" destId="{4FE8292F-2408-0246-8DD0-4924AB2C9CE5}" srcOrd="1" destOrd="0" presId="urn:microsoft.com/office/officeart/2005/8/layout/hierarchy1"/>
    <dgm:cxn modelId="{661CB3C3-3FEB-1E4F-A957-6A96F9991A78}" type="presParOf" srcId="{F199D8F7-67A2-5A43-8AF1-01561EC55C08}" destId="{66EB6284-DB6D-7B43-8239-109A0A219A6C}" srcOrd="1" destOrd="0" presId="urn:microsoft.com/office/officeart/2005/8/layout/hierarchy1"/>
    <dgm:cxn modelId="{501A7BE8-A9DD-9F42-90E1-AB78691B5B97}" type="presParOf" srcId="{0248FC3D-1ED4-CB44-A933-D390E20F3E32}" destId="{D3DA2932-14A6-BE40-BA6A-100E2B0108A9}" srcOrd="2" destOrd="0" presId="urn:microsoft.com/office/officeart/2005/8/layout/hierarchy1"/>
    <dgm:cxn modelId="{4FF66DC7-3786-F644-BB4F-46AA43F298E5}" type="presParOf" srcId="{0248FC3D-1ED4-CB44-A933-D390E20F3E32}" destId="{CE1C719A-A3B1-7440-A7A3-F5C5FD3C3FA2}" srcOrd="3" destOrd="0" presId="urn:microsoft.com/office/officeart/2005/8/layout/hierarchy1"/>
    <dgm:cxn modelId="{5522C4F4-823E-5C49-9B65-6C39ECD8C579}" type="presParOf" srcId="{CE1C719A-A3B1-7440-A7A3-F5C5FD3C3FA2}" destId="{EAAF5E7B-602F-AB40-95BE-43EA0A175B42}" srcOrd="0" destOrd="0" presId="urn:microsoft.com/office/officeart/2005/8/layout/hierarchy1"/>
    <dgm:cxn modelId="{3E729187-E7CD-2444-8CFA-461D8B3320FC}" type="presParOf" srcId="{EAAF5E7B-602F-AB40-95BE-43EA0A175B42}" destId="{F44B1041-05A0-F047-907F-33F3C80A686C}" srcOrd="0" destOrd="0" presId="urn:microsoft.com/office/officeart/2005/8/layout/hierarchy1"/>
    <dgm:cxn modelId="{C001F1AC-2DC4-184E-A92B-90C994858D78}" type="presParOf" srcId="{EAAF5E7B-602F-AB40-95BE-43EA0A175B42}" destId="{A5ABA943-0701-7148-894E-06D9292ABFDD}" srcOrd="1" destOrd="0" presId="urn:microsoft.com/office/officeart/2005/8/layout/hierarchy1"/>
    <dgm:cxn modelId="{BA5195AA-F5E9-1C4F-B7E5-FA7645F7CEC4}" type="presParOf" srcId="{CE1C719A-A3B1-7440-A7A3-F5C5FD3C3FA2}" destId="{93900552-B843-2E42-9EA1-5A64FE82CDC9}" srcOrd="1" destOrd="0" presId="urn:microsoft.com/office/officeart/2005/8/layout/hierarchy1"/>
    <dgm:cxn modelId="{51D539A4-5ADD-B747-BB2C-7D5E38AF000C}" type="presParOf" srcId="{93900552-B843-2E42-9EA1-5A64FE82CDC9}" destId="{5EF80847-83A9-2645-9E3C-99DFFA7CBFAF}" srcOrd="0" destOrd="0" presId="urn:microsoft.com/office/officeart/2005/8/layout/hierarchy1"/>
    <dgm:cxn modelId="{D3EE02E9-1BDF-B741-9C09-12663D4D4223}" type="presParOf" srcId="{93900552-B843-2E42-9EA1-5A64FE82CDC9}" destId="{5267ADB5-A6C8-5A4D-A8D5-EF9A17CAD8A1}" srcOrd="1" destOrd="0" presId="urn:microsoft.com/office/officeart/2005/8/layout/hierarchy1"/>
    <dgm:cxn modelId="{07968FC2-68CB-C24A-82FC-549325FE410E}" type="presParOf" srcId="{5267ADB5-A6C8-5A4D-A8D5-EF9A17CAD8A1}" destId="{AFF92D3F-778C-A849-9241-7BEEB0CD0730}" srcOrd="0" destOrd="0" presId="urn:microsoft.com/office/officeart/2005/8/layout/hierarchy1"/>
    <dgm:cxn modelId="{514E56BA-630D-DC4C-B10E-63B018D72059}" type="presParOf" srcId="{AFF92D3F-778C-A849-9241-7BEEB0CD0730}" destId="{6B2F0C62-7A8E-1A41-ABAA-0AB6C9C2F2FC}" srcOrd="0" destOrd="0" presId="urn:microsoft.com/office/officeart/2005/8/layout/hierarchy1"/>
    <dgm:cxn modelId="{533EF4AC-E62E-834D-8F9B-AEF44B4A9887}" type="presParOf" srcId="{AFF92D3F-778C-A849-9241-7BEEB0CD0730}" destId="{4716C6B0-A684-3F42-A389-E732619C5CEB}" srcOrd="1" destOrd="0" presId="urn:microsoft.com/office/officeart/2005/8/layout/hierarchy1"/>
    <dgm:cxn modelId="{52814B5A-A374-FD43-9941-A35F9C49F646}" type="presParOf" srcId="{5267ADB5-A6C8-5A4D-A8D5-EF9A17CAD8A1}" destId="{B17BD21E-DC06-EF41-8BCA-788CBA4095FA}" srcOrd="1" destOrd="0" presId="urn:microsoft.com/office/officeart/2005/8/layout/hierarchy1"/>
    <dgm:cxn modelId="{F82D140C-6989-6048-87CE-AF291D3D1B53}" type="presParOf" srcId="{93900552-B843-2E42-9EA1-5A64FE82CDC9}" destId="{860C8FDA-7576-BB44-A8AF-FE057F7D1501}" srcOrd="2" destOrd="0" presId="urn:microsoft.com/office/officeart/2005/8/layout/hierarchy1"/>
    <dgm:cxn modelId="{4A706CA1-949F-6842-8EFA-30ED5C2A6252}" type="presParOf" srcId="{93900552-B843-2E42-9EA1-5A64FE82CDC9}" destId="{06C245F4-220A-6A4E-8E34-7C87026868CF}" srcOrd="3" destOrd="0" presId="urn:microsoft.com/office/officeart/2005/8/layout/hierarchy1"/>
    <dgm:cxn modelId="{50D16941-649B-964C-8264-2105EE081C64}" type="presParOf" srcId="{06C245F4-220A-6A4E-8E34-7C87026868CF}" destId="{4D566879-A599-0D47-A13A-CB4A2F8D3800}" srcOrd="0" destOrd="0" presId="urn:microsoft.com/office/officeart/2005/8/layout/hierarchy1"/>
    <dgm:cxn modelId="{BFAD8336-3D1F-674F-950E-BC247B85F43C}" type="presParOf" srcId="{4D566879-A599-0D47-A13A-CB4A2F8D3800}" destId="{A631D117-802B-824C-A780-0CB51D7CBAB2}" srcOrd="0" destOrd="0" presId="urn:microsoft.com/office/officeart/2005/8/layout/hierarchy1"/>
    <dgm:cxn modelId="{521024BD-D10F-4B43-AEE1-24C7B8851F84}" type="presParOf" srcId="{4D566879-A599-0D47-A13A-CB4A2F8D3800}" destId="{4D804B66-DCD2-134E-9173-382C6A1A1396}" srcOrd="1" destOrd="0" presId="urn:microsoft.com/office/officeart/2005/8/layout/hierarchy1"/>
    <dgm:cxn modelId="{C55FFBDA-CF41-B04C-9F77-5DF58DFEC7E9}" type="presParOf" srcId="{06C245F4-220A-6A4E-8E34-7C87026868CF}" destId="{BF98D65A-CDED-234C-9CDD-302DF82B28E8}" srcOrd="1" destOrd="0" presId="urn:microsoft.com/office/officeart/2005/8/layout/hierarchy1"/>
    <dgm:cxn modelId="{979F4C78-40D4-2547-A89D-32A2FC2524AA}" type="presParOf" srcId="{0248FC3D-1ED4-CB44-A933-D390E20F3E32}" destId="{473C94DE-C107-3248-8635-6A88903FA538}" srcOrd="4" destOrd="0" presId="urn:microsoft.com/office/officeart/2005/8/layout/hierarchy1"/>
    <dgm:cxn modelId="{1C8700F1-642A-F345-86AC-287FE9EE16C9}" type="presParOf" srcId="{0248FC3D-1ED4-CB44-A933-D390E20F3E32}" destId="{F180B974-40F0-8042-866B-F7D7155F0B20}" srcOrd="5" destOrd="0" presId="urn:microsoft.com/office/officeart/2005/8/layout/hierarchy1"/>
    <dgm:cxn modelId="{0ABAC90C-A8C2-B942-9F9B-89FCEBA77399}" type="presParOf" srcId="{F180B974-40F0-8042-866B-F7D7155F0B20}" destId="{FF6A65D6-6742-F742-9DB3-202D6FE8E685}" srcOrd="0" destOrd="0" presId="urn:microsoft.com/office/officeart/2005/8/layout/hierarchy1"/>
    <dgm:cxn modelId="{0ACF736C-D526-5147-B50E-B05F351506C7}" type="presParOf" srcId="{FF6A65D6-6742-F742-9DB3-202D6FE8E685}" destId="{2AD9F464-2E86-4D46-B501-5088B8B6A6B5}" srcOrd="0" destOrd="0" presId="urn:microsoft.com/office/officeart/2005/8/layout/hierarchy1"/>
    <dgm:cxn modelId="{4039DF0B-6F0B-6943-A347-A9B278E4751F}" type="presParOf" srcId="{FF6A65D6-6742-F742-9DB3-202D6FE8E685}" destId="{AB04C458-B6E5-4548-9AD7-CFA0E4B7B523}" srcOrd="1" destOrd="0" presId="urn:microsoft.com/office/officeart/2005/8/layout/hierarchy1"/>
    <dgm:cxn modelId="{61E1FBD5-5700-6344-B476-B6D5EF8274EE}" type="presParOf" srcId="{F180B974-40F0-8042-866B-F7D7155F0B20}" destId="{C0EC8B27-D25E-C14C-8135-F554D6A762B7}" srcOrd="1" destOrd="0" presId="urn:microsoft.com/office/officeart/2005/8/layout/hierarchy1"/>
    <dgm:cxn modelId="{1150270F-FA62-DC4B-816B-848EF09B3A86}" type="presParOf" srcId="{0248FC3D-1ED4-CB44-A933-D390E20F3E32}" destId="{B356AAA3-EC55-AC46-84FF-F56BCF6A87B3}" srcOrd="6" destOrd="0" presId="urn:microsoft.com/office/officeart/2005/8/layout/hierarchy1"/>
    <dgm:cxn modelId="{9A9FFF64-6668-E743-AA73-9814D5B7999E}" type="presParOf" srcId="{0248FC3D-1ED4-CB44-A933-D390E20F3E32}" destId="{2DC3DBC7-ADA1-E34A-B2D3-B6E04FB0B18C}" srcOrd="7" destOrd="0" presId="urn:microsoft.com/office/officeart/2005/8/layout/hierarchy1"/>
    <dgm:cxn modelId="{9F2EFE1E-1A66-CE48-98E1-799997BC7A25}" type="presParOf" srcId="{2DC3DBC7-ADA1-E34A-B2D3-B6E04FB0B18C}" destId="{D47D7B36-0700-9E40-AF05-67011C3A8959}" srcOrd="0" destOrd="0" presId="urn:microsoft.com/office/officeart/2005/8/layout/hierarchy1"/>
    <dgm:cxn modelId="{F1602B68-8176-BD4C-ABD1-539BE61EA3EB}" type="presParOf" srcId="{D47D7B36-0700-9E40-AF05-67011C3A8959}" destId="{F7647130-729F-0845-B3C4-8BECBF2F4F04}" srcOrd="0" destOrd="0" presId="urn:microsoft.com/office/officeart/2005/8/layout/hierarchy1"/>
    <dgm:cxn modelId="{53E84E86-DADD-4C4E-B87E-553D739950B0}" type="presParOf" srcId="{D47D7B36-0700-9E40-AF05-67011C3A8959}" destId="{5EB1FA05-0163-1742-8B89-347B1FB5D6BB}" srcOrd="1" destOrd="0" presId="urn:microsoft.com/office/officeart/2005/8/layout/hierarchy1"/>
    <dgm:cxn modelId="{3FFE9576-DA94-7A46-AD0A-4CC48D7ED742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EBB10E53-8D3E-CF48-8813-D7D1CA89F3A6}" type="presOf" srcId="{A025413C-F9BF-4848-A29D-A37A5E9DD32B}" destId="{D3DA2932-14A6-BE40-BA6A-100E2B0108A9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B88E6D8-0473-9545-8840-98D139E88073}" type="presOf" srcId="{53A1FD2A-ECFC-C245-828A-E4B98E1F42AE}" destId="{C21B7274-200E-BE44-934E-51E68789DE36}" srcOrd="0" destOrd="0" presId="urn:microsoft.com/office/officeart/2005/8/layout/hierarchy1"/>
    <dgm:cxn modelId="{60CF94CC-DD9F-4844-9935-95DAE4BFEF47}" type="presOf" srcId="{507B002C-BB0E-6343-AB63-6A49F19CCEF6}" destId="{B356AAA3-EC55-AC46-84FF-F56BCF6A87B3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E5E1473E-AF54-114B-B639-6F542A367614}" type="presOf" srcId="{AED4F8B5-0C24-2F48-BF24-3464DB03E89D}" destId="{29441CB7-F537-1947-87B2-362FFA00158E}" srcOrd="0" destOrd="0" presId="urn:microsoft.com/office/officeart/2005/8/layout/hierarchy1"/>
    <dgm:cxn modelId="{BDC2E83F-C00C-ED46-838E-27EC6A88A32D}" type="presOf" srcId="{37418B6F-C2FA-3340-9923-C6C7FBDC7541}" destId="{7011FD04-0D25-C147-9FA5-CD49C741CA99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3DF115C5-6165-0D4C-84D1-80C7947C551B}" type="presOf" srcId="{3F14A4C6-C149-214F-BF65-AEFDB6D1CD94}" destId="{5EB1FA05-0163-1742-8B89-347B1FB5D6BB}" srcOrd="0" destOrd="0" presId="urn:microsoft.com/office/officeart/2005/8/layout/hierarchy1"/>
    <dgm:cxn modelId="{FDCB78C3-4239-BA44-B397-9CDAE5BBE1AD}" type="presOf" srcId="{B0358F11-7EA6-4D44-A891-10BFAECB9563}" destId="{C3271D8A-A9B6-CA4E-B6DF-1F69E3B3057F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BF44C38A-04AE-604E-AAA2-267CE3BB5912}" type="presOf" srcId="{AAC06B4D-94B7-5A4E-8AC8-80B28E750CE9}" destId="{A5ABA943-0701-7148-894E-06D9292ABFDD}" srcOrd="0" destOrd="0" presId="urn:microsoft.com/office/officeart/2005/8/layout/hierarchy1"/>
    <dgm:cxn modelId="{7397EB0B-38DD-124C-9A45-C8496D517E83}" type="presOf" srcId="{2EA097C3-A543-8B4A-9644-E9A6162F4338}" destId="{473C94DE-C107-3248-8635-6A88903FA538}" srcOrd="0" destOrd="0" presId="urn:microsoft.com/office/officeart/2005/8/layout/hierarchy1"/>
    <dgm:cxn modelId="{91587865-A489-B34E-90B0-750944D98694}" type="presOf" srcId="{0DA6156E-130D-D747-8B91-2395E7816C9C}" destId="{AB04C458-B6E5-4548-9AD7-CFA0E4B7B523}" srcOrd="0" destOrd="0" presId="urn:microsoft.com/office/officeart/2005/8/layout/hierarchy1"/>
    <dgm:cxn modelId="{EA05AE77-E86A-3B45-A077-B69797D08D43}" type="presParOf" srcId="{C3271D8A-A9B6-CA4E-B6DF-1F69E3B3057F}" destId="{3F6A0827-2255-404F-BF7D-0DBC6080027F}" srcOrd="0" destOrd="0" presId="urn:microsoft.com/office/officeart/2005/8/layout/hierarchy1"/>
    <dgm:cxn modelId="{734FE04E-7324-2145-8F69-5C6435785226}" type="presParOf" srcId="{3F6A0827-2255-404F-BF7D-0DBC6080027F}" destId="{4BBF33B2-C3D6-1247-918B-9E87EB343E96}" srcOrd="0" destOrd="0" presId="urn:microsoft.com/office/officeart/2005/8/layout/hierarchy1"/>
    <dgm:cxn modelId="{D8DDE5D4-4363-9E41-8626-06CD73FDB6E9}" type="presParOf" srcId="{4BBF33B2-C3D6-1247-918B-9E87EB343E96}" destId="{11660B83-DF82-5A46-BC50-E857235CAF74}" srcOrd="0" destOrd="0" presId="urn:microsoft.com/office/officeart/2005/8/layout/hierarchy1"/>
    <dgm:cxn modelId="{CAE53102-34C8-8843-84C0-3DEC3F39EFA0}" type="presParOf" srcId="{4BBF33B2-C3D6-1247-918B-9E87EB343E96}" destId="{29441CB7-F537-1947-87B2-362FFA00158E}" srcOrd="1" destOrd="0" presId="urn:microsoft.com/office/officeart/2005/8/layout/hierarchy1"/>
    <dgm:cxn modelId="{863B6A7F-3327-7449-B617-10C3C2073CA1}" type="presParOf" srcId="{3F6A0827-2255-404F-BF7D-0DBC6080027F}" destId="{0248FC3D-1ED4-CB44-A933-D390E20F3E32}" srcOrd="1" destOrd="0" presId="urn:microsoft.com/office/officeart/2005/8/layout/hierarchy1"/>
    <dgm:cxn modelId="{FBB760F6-B1B2-CF4C-9C72-813DD189F3BD}" type="presParOf" srcId="{0248FC3D-1ED4-CB44-A933-D390E20F3E32}" destId="{C21B7274-200E-BE44-934E-51E68789DE36}" srcOrd="0" destOrd="0" presId="urn:microsoft.com/office/officeart/2005/8/layout/hierarchy1"/>
    <dgm:cxn modelId="{A4C5C59A-7DBB-1843-A871-0A74EC515A24}" type="presParOf" srcId="{0248FC3D-1ED4-CB44-A933-D390E20F3E32}" destId="{08AA46EA-16FC-5F4F-AB13-34CD91B1EA27}" srcOrd="1" destOrd="0" presId="urn:microsoft.com/office/officeart/2005/8/layout/hierarchy1"/>
    <dgm:cxn modelId="{0D798562-D751-924D-9D99-14296922047B}" type="presParOf" srcId="{08AA46EA-16FC-5F4F-AB13-34CD91B1EA27}" destId="{DEC27763-C6C1-354D-9479-102E17EEDB91}" srcOrd="0" destOrd="0" presId="urn:microsoft.com/office/officeart/2005/8/layout/hierarchy1"/>
    <dgm:cxn modelId="{97CAD9AF-EB98-F846-BCFC-0AE6D87B98B4}" type="presParOf" srcId="{DEC27763-C6C1-354D-9479-102E17EEDB91}" destId="{9BD78EE9-C1FB-0043-A5BA-3BD98D5B0DFC}" srcOrd="0" destOrd="0" presId="urn:microsoft.com/office/officeart/2005/8/layout/hierarchy1"/>
    <dgm:cxn modelId="{8E64D98A-8EE5-D747-BB65-26C98140E479}" type="presParOf" srcId="{DEC27763-C6C1-354D-9479-102E17EEDB91}" destId="{7011FD04-0D25-C147-9FA5-CD49C741CA99}" srcOrd="1" destOrd="0" presId="urn:microsoft.com/office/officeart/2005/8/layout/hierarchy1"/>
    <dgm:cxn modelId="{0C80F99D-A244-B749-87AC-6BC2E1F90B20}" type="presParOf" srcId="{08AA46EA-16FC-5F4F-AB13-34CD91B1EA27}" destId="{548FC16B-CD21-9C4D-B71F-65EBA078F963}" srcOrd="1" destOrd="0" presId="urn:microsoft.com/office/officeart/2005/8/layout/hierarchy1"/>
    <dgm:cxn modelId="{3A6454CB-04B6-3A4A-9B52-768C4201037D}" type="presParOf" srcId="{0248FC3D-1ED4-CB44-A933-D390E20F3E32}" destId="{D3DA2932-14A6-BE40-BA6A-100E2B0108A9}" srcOrd="2" destOrd="0" presId="urn:microsoft.com/office/officeart/2005/8/layout/hierarchy1"/>
    <dgm:cxn modelId="{A9D66BB9-D8AE-D043-A1FF-BC953EE7F54B}" type="presParOf" srcId="{0248FC3D-1ED4-CB44-A933-D390E20F3E32}" destId="{CE1C719A-A3B1-7440-A7A3-F5C5FD3C3FA2}" srcOrd="3" destOrd="0" presId="urn:microsoft.com/office/officeart/2005/8/layout/hierarchy1"/>
    <dgm:cxn modelId="{3B115282-BFEA-FE45-B2A7-01B0DFBF74D9}" type="presParOf" srcId="{CE1C719A-A3B1-7440-A7A3-F5C5FD3C3FA2}" destId="{EAAF5E7B-602F-AB40-95BE-43EA0A175B42}" srcOrd="0" destOrd="0" presId="urn:microsoft.com/office/officeart/2005/8/layout/hierarchy1"/>
    <dgm:cxn modelId="{FD49466F-683E-6D4E-BF6A-D1F2E1B24F15}" type="presParOf" srcId="{EAAF5E7B-602F-AB40-95BE-43EA0A175B42}" destId="{F44B1041-05A0-F047-907F-33F3C80A686C}" srcOrd="0" destOrd="0" presId="urn:microsoft.com/office/officeart/2005/8/layout/hierarchy1"/>
    <dgm:cxn modelId="{2DA7D37B-323F-3346-904E-75DEA3E0E647}" type="presParOf" srcId="{EAAF5E7B-602F-AB40-95BE-43EA0A175B42}" destId="{A5ABA943-0701-7148-894E-06D9292ABFDD}" srcOrd="1" destOrd="0" presId="urn:microsoft.com/office/officeart/2005/8/layout/hierarchy1"/>
    <dgm:cxn modelId="{E5451C0F-A7A2-5443-9065-6B7EA1F159AF}" type="presParOf" srcId="{CE1C719A-A3B1-7440-A7A3-F5C5FD3C3FA2}" destId="{93900552-B843-2E42-9EA1-5A64FE82CDC9}" srcOrd="1" destOrd="0" presId="urn:microsoft.com/office/officeart/2005/8/layout/hierarchy1"/>
    <dgm:cxn modelId="{11AB4FCF-D01D-F745-A966-85AFB256C0B9}" type="presParOf" srcId="{0248FC3D-1ED4-CB44-A933-D390E20F3E32}" destId="{473C94DE-C107-3248-8635-6A88903FA538}" srcOrd="4" destOrd="0" presId="urn:microsoft.com/office/officeart/2005/8/layout/hierarchy1"/>
    <dgm:cxn modelId="{082A9B91-87B8-CD4E-BFE5-DEBF0C518E37}" type="presParOf" srcId="{0248FC3D-1ED4-CB44-A933-D390E20F3E32}" destId="{F180B974-40F0-8042-866B-F7D7155F0B20}" srcOrd="5" destOrd="0" presId="urn:microsoft.com/office/officeart/2005/8/layout/hierarchy1"/>
    <dgm:cxn modelId="{F4CFE86A-6310-9547-A7B5-AC8BA754FA91}" type="presParOf" srcId="{F180B974-40F0-8042-866B-F7D7155F0B20}" destId="{FF6A65D6-6742-F742-9DB3-202D6FE8E685}" srcOrd="0" destOrd="0" presId="urn:microsoft.com/office/officeart/2005/8/layout/hierarchy1"/>
    <dgm:cxn modelId="{141AF90F-0122-474E-9500-2D83D6988F3A}" type="presParOf" srcId="{FF6A65D6-6742-F742-9DB3-202D6FE8E685}" destId="{2AD9F464-2E86-4D46-B501-5088B8B6A6B5}" srcOrd="0" destOrd="0" presId="urn:microsoft.com/office/officeart/2005/8/layout/hierarchy1"/>
    <dgm:cxn modelId="{A7FDA9D1-AC0A-6646-A662-4F2076E4641B}" type="presParOf" srcId="{FF6A65D6-6742-F742-9DB3-202D6FE8E685}" destId="{AB04C458-B6E5-4548-9AD7-CFA0E4B7B523}" srcOrd="1" destOrd="0" presId="urn:microsoft.com/office/officeart/2005/8/layout/hierarchy1"/>
    <dgm:cxn modelId="{2A72F117-C831-014E-8D47-1E6E05362153}" type="presParOf" srcId="{F180B974-40F0-8042-866B-F7D7155F0B20}" destId="{C0EC8B27-D25E-C14C-8135-F554D6A762B7}" srcOrd="1" destOrd="0" presId="urn:microsoft.com/office/officeart/2005/8/layout/hierarchy1"/>
    <dgm:cxn modelId="{864BB034-F125-E641-8091-18710C76C0DF}" type="presParOf" srcId="{0248FC3D-1ED4-CB44-A933-D390E20F3E32}" destId="{B356AAA3-EC55-AC46-84FF-F56BCF6A87B3}" srcOrd="6" destOrd="0" presId="urn:microsoft.com/office/officeart/2005/8/layout/hierarchy1"/>
    <dgm:cxn modelId="{FB6D25D2-6585-844E-AFC5-CE8B26B48A1C}" type="presParOf" srcId="{0248FC3D-1ED4-CB44-A933-D390E20F3E32}" destId="{2DC3DBC7-ADA1-E34A-B2D3-B6E04FB0B18C}" srcOrd="7" destOrd="0" presId="urn:microsoft.com/office/officeart/2005/8/layout/hierarchy1"/>
    <dgm:cxn modelId="{A467DAE0-0B61-5647-9877-F82F1F400D22}" type="presParOf" srcId="{2DC3DBC7-ADA1-E34A-B2D3-B6E04FB0B18C}" destId="{D47D7B36-0700-9E40-AF05-67011C3A8959}" srcOrd="0" destOrd="0" presId="urn:microsoft.com/office/officeart/2005/8/layout/hierarchy1"/>
    <dgm:cxn modelId="{B335F275-9901-7D4E-8A66-E2FB551DE34C}" type="presParOf" srcId="{D47D7B36-0700-9E40-AF05-67011C3A8959}" destId="{F7647130-729F-0845-B3C4-8BECBF2F4F04}" srcOrd="0" destOrd="0" presId="urn:microsoft.com/office/officeart/2005/8/layout/hierarchy1"/>
    <dgm:cxn modelId="{7C3C8B44-4575-2A48-BD61-5D92B85DE175}" type="presParOf" srcId="{D47D7B36-0700-9E40-AF05-67011C3A8959}" destId="{5EB1FA05-0163-1742-8B89-347B1FB5D6BB}" srcOrd="1" destOrd="0" presId="urn:microsoft.com/office/officeart/2005/8/layout/hierarchy1"/>
    <dgm:cxn modelId="{401F489D-DA60-4A43-A7F1-5C361EE5E42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9/12/17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32741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26"/>
                <a:gridCol w="4137354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106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94943"/>
              </p:ext>
            </p:extLst>
          </p:nvPr>
        </p:nvGraphicFramePr>
        <p:xfrm>
          <a:off x="550849" y="1299749"/>
          <a:ext cx="8069069" cy="242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035"/>
                <a:gridCol w="3147034"/>
              </a:tblGrid>
              <a:tr h="4851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path1/ui.jar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path2/ui_text.jar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path3/</a:t>
                      </a:r>
                      <a:r>
                        <a:rPr lang="en-US" sz="1600" baseline="0" dirty="0" err="1" smtClean="0"/>
                        <a:t>storage.jar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ui_text.jar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storage.jar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smtClean="0"/>
                        <a:t>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82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5 </a:t>
            </a:r>
            <a:r>
              <a:rPr lang="mr-IN" dirty="0" smtClean="0"/>
              <a:t>–</a:t>
            </a:r>
            <a:r>
              <a:rPr lang="en-US" dirty="0" smtClean="0"/>
              <a:t> Python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5550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7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8199449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917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 &amp; 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76811657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1566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Python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Module </a:t>
            </a:r>
            <a:r>
              <a:rPr lang="mr-IN" dirty="0" smtClean="0"/>
              <a:t>–</a:t>
            </a:r>
            <a:r>
              <a:rPr lang="en-US" dirty="0" smtClean="0"/>
              <a:t> is a file which contains functions, classes, etc.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 </a:t>
            </a:r>
            <a:r>
              <a:rPr lang="mr-IN" dirty="0" smtClean="0"/>
              <a:t>–</a:t>
            </a:r>
            <a:r>
              <a:rPr lang="en-US" dirty="0" smtClean="0"/>
              <a:t> contains one or more modules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precompiled python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9" y="2590264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9" y="2885468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modB.py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9" y="3180671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45171" y="2590264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545171" y="2885468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modD.py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545171" y="3180671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11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Packages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02973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2572"/>
                <a:gridCol w="3825408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Package </a:t>
                      </a:r>
                      <a:r>
                        <a:rPr lang="en-US" sz="1600" baseline="0" dirty="0" smtClean="0"/>
                        <a:t>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/__</a:t>
                      </a:r>
                      <a:r>
                        <a:rPr lang="en-US" sz="1600" dirty="0" err="1" smtClean="0"/>
                        <a:t>init</a:t>
                      </a:r>
                      <a:r>
                        <a:rPr lang="en-US" sz="1600" dirty="0" smtClean="0"/>
                        <a:t>__.</a:t>
                      </a:r>
                      <a:r>
                        <a:rPr lang="en-US" sz="1600" dirty="0" err="1" smtClean="0"/>
                        <a:t>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simple.py</a:t>
                      </a:r>
                      <a:r>
                        <a:rPr lang="en-US" sz="1600" dirty="0" smtClean="0"/>
                        <a:t> -&gt; </a:t>
                      </a:r>
                      <a:r>
                        <a:rPr lang="en-US" sz="1600" dirty="0" err="1" smtClean="0"/>
                        <a:t>TextPrompter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from </a:t>
                      </a:r>
                      <a:r>
                        <a:rPr lang="en-US" sz="1600" dirty="0" err="1" smtClean="0"/>
                        <a:t>ui.text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smtClean="0"/>
                        <a:t>import simple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48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  <p:pic>
        <p:nvPicPr>
          <p:cNvPr id="12" name="Picture 11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7" y="2535620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3" y="541461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58762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4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6394950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59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" name="Picture 4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9" y="649046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53841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41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6627395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3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namespace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smtClean="0"/>
              <a:t> Go</a:t>
            </a:r>
            <a:endParaRPr lang="en-US" dirty="0"/>
          </a:p>
        </p:txBody>
      </p:sp>
      <p:pic>
        <p:nvPicPr>
          <p:cNvPr id="6" name="Picture 5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4" y="640851"/>
            <a:ext cx="959349" cy="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16244056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57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09560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223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.go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 package contains one or more .go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Compiles all .go files in a package to .</a:t>
            </a:r>
            <a:r>
              <a:rPr lang="en-US" smtClean="0"/>
              <a:t>a file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Java, Groovy, </a:t>
            </a:r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5" name="Picture 4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3" y="673218"/>
            <a:ext cx="1000535" cy="10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4455112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5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4667964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674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Java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7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Groovy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.groovy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.java/.groovy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Groovy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err="1" smtClean="0"/>
              <a:t>Scala</a:t>
            </a:r>
            <a:r>
              <a:rPr lang="en-US" dirty="0" smtClean="0"/>
              <a:t>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r>
              <a:rPr lang="en-US" dirty="0" smtClean="0"/>
              <a:t>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9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4947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364947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364947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3023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63023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63023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4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 file (.jar)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35051</TotalTime>
  <Words>3752</Words>
  <Application>Microsoft Macintosh PowerPoint</Application>
  <PresentationFormat>On-screen Show (16:9)</PresentationFormat>
  <Paragraphs>999</Paragraphs>
  <Slides>115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6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Section 1 – C</vt:lpstr>
      <vt:lpstr>Modules</vt:lpstr>
      <vt:lpstr>Sub-Modules</vt:lpstr>
      <vt:lpstr>Code Reuse</vt:lpstr>
      <vt:lpstr>Section 2 – C++</vt:lpstr>
      <vt:lpstr>Modules</vt:lpstr>
      <vt:lpstr>Sub-Modules</vt:lpstr>
      <vt:lpstr>Code Reuse</vt:lpstr>
      <vt:lpstr>Section 3 – Go</vt:lpstr>
      <vt:lpstr>Packages</vt:lpstr>
      <vt:lpstr>Sub-Packages</vt:lpstr>
      <vt:lpstr>Code Reuse</vt:lpstr>
      <vt:lpstr>Section 4 – Java, Groovy, Scala</vt:lpstr>
      <vt:lpstr>Packages</vt:lpstr>
      <vt:lpstr>Sub-Packages</vt:lpstr>
      <vt:lpstr>Java Code Reuse</vt:lpstr>
      <vt:lpstr>Groovy Code Reuse</vt:lpstr>
      <vt:lpstr>Scala Code Reuse</vt:lpstr>
      <vt:lpstr>PowerPoint Presentation</vt:lpstr>
      <vt:lpstr>PowerPoint Presentation</vt:lpstr>
      <vt:lpstr>PowerPoint Presentation</vt:lpstr>
      <vt:lpstr>Section 5 – Python</vt:lpstr>
      <vt:lpstr>Package</vt:lpstr>
      <vt:lpstr>Sub-Packages &amp; Modules</vt:lpstr>
      <vt:lpstr>Python Code Reuse</vt:lpstr>
      <vt:lpstr>PowerPoint Presentation</vt:lpstr>
      <vt:lpstr>PowerPoint Presentation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1051</cp:revision>
  <dcterms:created xsi:type="dcterms:W3CDTF">2016-01-09T12:23:22Z</dcterms:created>
  <dcterms:modified xsi:type="dcterms:W3CDTF">2017-09-13T02:43:53Z</dcterms:modified>
</cp:coreProperties>
</file>